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8" r:id="rId2"/>
    <p:sldMasterId id="2147483693" r:id="rId3"/>
  </p:sldMasterIdLst>
  <p:notesMasterIdLst>
    <p:notesMasterId r:id="rId31"/>
  </p:notesMasterIdLst>
  <p:sldIdLst>
    <p:sldId id="433" r:id="rId4"/>
    <p:sldId id="403" r:id="rId5"/>
    <p:sldId id="483" r:id="rId6"/>
    <p:sldId id="484" r:id="rId7"/>
    <p:sldId id="345" r:id="rId8"/>
    <p:sldId id="489" r:id="rId9"/>
    <p:sldId id="516" r:id="rId10"/>
    <p:sldId id="492" r:id="rId11"/>
    <p:sldId id="487" r:id="rId12"/>
    <p:sldId id="482" r:id="rId13"/>
    <p:sldId id="506" r:id="rId14"/>
    <p:sldId id="486" r:id="rId15"/>
    <p:sldId id="494" r:id="rId16"/>
    <p:sldId id="499" r:id="rId17"/>
    <p:sldId id="495" r:id="rId18"/>
    <p:sldId id="496" r:id="rId19"/>
    <p:sldId id="497" r:id="rId20"/>
    <p:sldId id="493" r:id="rId21"/>
    <p:sldId id="498" r:id="rId22"/>
    <p:sldId id="500" r:id="rId23"/>
    <p:sldId id="507" r:id="rId24"/>
    <p:sldId id="508" r:id="rId25"/>
    <p:sldId id="505" r:id="rId26"/>
    <p:sldId id="509" r:id="rId27"/>
    <p:sldId id="510" r:id="rId28"/>
    <p:sldId id="512" r:id="rId29"/>
    <p:sldId id="511" r:id="rId3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26D78"/>
    <a:srgbClr val="618F9C"/>
    <a:srgbClr val="C0D2D8"/>
    <a:srgbClr val="EFEFEF"/>
    <a:srgbClr val="DFE9EB"/>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18"/>
    <p:restoredTop sz="89161" autoAdjust="0"/>
  </p:normalViewPr>
  <p:slideViewPr>
    <p:cSldViewPr snapToGrid="0" snapToObjects="1">
      <p:cViewPr varScale="1">
        <p:scale>
          <a:sx n="74" d="100"/>
          <a:sy n="74" d="100"/>
        </p:scale>
        <p:origin x="1354" y="77"/>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8BD19-130A-E145-92DE-1B5163719546}" type="datetimeFigureOut">
              <a:rPr lang="da-DK" smtClean="0"/>
              <a:t>08-10-2024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E26EA2-A7F9-6F4F-B0AB-96617A01528B}" type="slidenum">
              <a:rPr lang="da-DK" smtClean="0"/>
              <a:t>‹nr.›</a:t>
            </a:fld>
            <a:endParaRPr lang="da-DK"/>
          </a:p>
        </p:txBody>
      </p:sp>
    </p:spTree>
    <p:extLst>
      <p:ext uri="{BB962C8B-B14F-4D97-AF65-F5344CB8AC3E}">
        <p14:creationId xmlns:p14="http://schemas.microsoft.com/office/powerpoint/2010/main" val="29426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studieinfo.nu/for-elever/"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6E26EA2-A7F9-6F4F-B0AB-96617A01528B}" type="slidenum">
              <a:rPr lang="da-DK" smtClean="0"/>
              <a:t>1</a:t>
            </a:fld>
            <a:endParaRPr lang="da-DK"/>
          </a:p>
        </p:txBody>
      </p:sp>
    </p:spTree>
    <p:extLst>
      <p:ext uri="{BB962C8B-B14F-4D97-AF65-F5344CB8AC3E}">
        <p14:creationId xmlns:p14="http://schemas.microsoft.com/office/powerpoint/2010/main" val="12534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5297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0751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Gennemgå denne del med eleverne.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831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56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6E26EA2-A7F9-6F4F-B0AB-96617A01528B}" type="slidenum">
              <a:rPr lang="da-DK" smtClean="0"/>
              <a:t>6</a:t>
            </a:fld>
            <a:endParaRPr lang="da-DK"/>
          </a:p>
        </p:txBody>
      </p:sp>
    </p:spTree>
    <p:extLst>
      <p:ext uri="{BB962C8B-B14F-4D97-AF65-F5344CB8AC3E}">
        <p14:creationId xmlns:p14="http://schemas.microsoft.com/office/powerpoint/2010/main" val="2182952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Info til læreren: </a:t>
            </a:r>
            <a:r>
              <a:rPr lang="da-DK" dirty="0"/>
              <a:t>Dette slide er tænkt som en </a:t>
            </a:r>
            <a:r>
              <a:rPr lang="da-DK" dirty="0" err="1"/>
              <a:t>disclaimer</a:t>
            </a:r>
            <a:r>
              <a:rPr lang="da-DK" dirty="0"/>
              <a:t> / forventningsafstemning, da vi ved, at nogle elever bliver skuffede over, at de ikke kan høre konkret om en enkelt uddannelse. Men det er ikke formålet med StudieInfo. Formålet er at give et overblik og en bred introduktion. </a:t>
            </a:r>
            <a:r>
              <a:rPr lang="da-DK" dirty="0">
                <a:latin typeface="Montserrat" panose="00000500000000000000" pitchFamily="2" charset="0"/>
                <a:ea typeface="Aptos" panose="020B0004020202020204" pitchFamily="34" charset="0"/>
                <a:cs typeface="Times New Roman" panose="02020603050405020304" pitchFamily="18" charset="0"/>
              </a:rPr>
              <a:t>Hver uddannelsesinstitution tilbyder mange uddannelser, og det er ikke muligt at have alle repræsenteret i chatten eller i oplæggene. Derfor anbefaler vi, at eleverne bruger tiden på at undersøge de forskellige typer af uddannelsesinstitutioner, og hvad der kendetegner dem.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latin typeface="Montserrat" panose="00000500000000000000" pitchFamily="2" charset="0"/>
                <a:ea typeface="Aptos" panose="020B0004020202020204" pitchFamily="34" charset="0"/>
                <a:cs typeface="Times New Roman" panose="02020603050405020304" pitchFamily="18" charset="0"/>
              </a:rPr>
              <a:t>Hvis man fx ved, at man er interesseret i ingeniørvidenskab, kan man få øjnene op for, at det udbydes både på en professionshøjskole og et universitet. Eller hvis man er sikker på, at man skal have en praksisnær uddannelse på et erhvervsakademi, så kan man undersøge de forskellige erhvervsakademier osv.</a:t>
            </a:r>
            <a:endParaRPr lang="da-DK" dirty="0">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324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978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defRPr/>
            </a:pPr>
            <a:r>
              <a:rPr lang="da-DK" b="1" dirty="0"/>
              <a:t>Info til læreren: </a:t>
            </a:r>
          </a:p>
          <a:p>
            <a:pPr>
              <a:defRPr/>
            </a:pPr>
            <a:r>
              <a:rPr lang="da-DK" b="0" dirty="0">
                <a:latin typeface="Montserrat" panose="00000500000000000000" pitchFamily="2" charset="0"/>
              </a:rPr>
              <a:t>Nogle elever har desværre svært ved at dy sig og kommer til at skrive ubehagelige beskeder til de studerende/vejlederne, som svarer på spørgsmål i chatten. Det kan selvklart være ubehageligt for dem, der sidder bag skærmen. Men det kan også forstyrre de andre elever i klasselokalet, hvis få elever får gejlet en stemning op.</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600" b="0" dirty="0">
                <a:latin typeface="Montserrat" panose="00000500000000000000" pitchFamily="2" charset="0"/>
              </a:rPr>
              <a:t>Bed derfor venligst eleverne om at holde den gode tone og behandle de mange søde, dedikerede og velforberedte studerende og vejledere, som glæder sig til at svare på elevernes spørgsmål. Tak </a:t>
            </a:r>
            <a:r>
              <a:rPr lang="da-DK" sz="1600" b="0" dirty="0">
                <a:latin typeface="Montserrat" panose="00000500000000000000" pitchFamily="2" charset="0"/>
                <a:sym typeface="Wingdings" panose="05000000000000000000" pitchFamily="2" charset="2"/>
              </a:rPr>
              <a:t> </a:t>
            </a:r>
            <a:endParaRPr lang="da-DK" sz="1600" b="0" dirty="0">
              <a:solidFill>
                <a:srgbClr val="333333"/>
              </a:solidFill>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latin typeface="Montserrat" panose="00000500000000000000" pitchFamily="2" charset="0"/>
              </a:rPr>
              <a:t>Vores moderatorer sletter ubehagelige, krænkende og useriøse kommentarer. </a:t>
            </a:r>
          </a:p>
          <a:p>
            <a:endParaRPr lang="da-DK" b="1"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275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kern="100" dirty="0">
                <a:effectLst/>
                <a:latin typeface="Montserrat" panose="00000500000000000000" pitchFamily="2" charset="0"/>
                <a:ea typeface="Aptos" panose="020B0004020202020204" pitchFamily="34" charset="0"/>
                <a:cs typeface="Times New Roman" panose="02020603050405020304" pitchFamily="18" charset="0"/>
              </a:rPr>
              <a:t>Info til læreren: </a:t>
            </a:r>
            <a:r>
              <a:rPr lang="da-DK" kern="100" dirty="0">
                <a:effectLst/>
                <a:latin typeface="Montserrat" panose="00000500000000000000" pitchFamily="2" charset="0"/>
                <a:ea typeface="Aptos" panose="020B0004020202020204" pitchFamily="34" charset="0"/>
                <a:cs typeface="Times New Roman" panose="02020603050405020304" pitchFamily="18" charset="0"/>
              </a:rPr>
              <a:t>Alle landets videregående uddannelsesinstitutioner inviteres til at være repræsenteret ved StudieInfo, men ikke alle deltager.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kern="100" dirty="0">
                <a:effectLst/>
                <a:latin typeface="Montserrat" panose="00000500000000000000" pitchFamily="2" charset="0"/>
                <a:ea typeface="Aptos" panose="020B0004020202020204" pitchFamily="34" charset="0"/>
                <a:cs typeface="Times New Roman" panose="02020603050405020304" pitchFamily="18" charset="0"/>
              </a:rPr>
              <a:t>Bl.a. er der ingen kunstneriske uddannelsesinstitutioner med i arrangementet, men flere af de deltagende institutioner udbyder forskellige kreative uddannelser.</a:t>
            </a:r>
          </a:p>
          <a:p>
            <a:endParaRPr lang="da-DK" b="0"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428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6E26EA2-A7F9-6F4F-B0AB-96617A01528B}" type="slidenum">
              <a:rPr lang="da-DK" smtClean="0"/>
              <a:t>11</a:t>
            </a:fld>
            <a:endParaRPr lang="da-DK"/>
          </a:p>
        </p:txBody>
      </p:sp>
    </p:spTree>
    <p:extLst>
      <p:ext uri="{BB962C8B-B14F-4D97-AF65-F5344CB8AC3E}">
        <p14:creationId xmlns:p14="http://schemas.microsoft.com/office/powerpoint/2010/main" val="3344706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På de næste slides finder du forskellige refleksionsøvelser, som du kan tage eleverne igennem. Vælg selv, hvad der giver mening for jer.</a:t>
            </a:r>
          </a:p>
          <a:p>
            <a:r>
              <a:rPr lang="da-DK" b="0" dirty="0"/>
              <a:t>Der er fire øvelser til </a:t>
            </a:r>
            <a:r>
              <a:rPr lang="da-DK" b="0" dirty="0" err="1"/>
              <a:t>førrefleksion</a:t>
            </a:r>
            <a:r>
              <a:rPr lang="da-DK" b="0" dirty="0"/>
              <a:t> og to øvelser til efterrefleksion. Læs forklaring til øvelserne i notefelterne.</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609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skal du bede eleverne om at rejse sig op. </a:t>
            </a:r>
          </a:p>
          <a:p>
            <a:r>
              <a:rPr lang="da-DK" dirty="0"/>
              <a:t>De bliver stillet tre spørgsmål, og til hvert spørgsmål skal de bruge lokalet som barometer til deres svar (stil dig i midten af lokalet eller i den ene eller anden side). </a:t>
            </a:r>
          </a:p>
          <a:p>
            <a:r>
              <a:rPr lang="da-DK" dirty="0"/>
              <a:t>De tre spørgsmål finder du på de næste tre slides.</a:t>
            </a:r>
          </a:p>
          <a:p>
            <a:r>
              <a:rPr lang="da-DK" dirty="0"/>
              <a:t>Formålet med øvelsen er at få dem til at tænke lidt over, hvor i studievalgsprocessen de er – men på en let og uforpligtende måde. Nogle vil måske frygte at føle sig udstillet og ”tør” ikke stille sig det sted, der matcher deres tanker – men det er ikke vigtigt. Det vigtigste er, at det sætter nogle tanker i gang hos dem. </a:t>
            </a:r>
          </a:p>
        </p:txBody>
      </p:sp>
      <p:sp>
        <p:nvSpPr>
          <p:cNvPr id="4" name="Pladsholder til slidenummer 3"/>
          <p:cNvSpPr>
            <a:spLocks noGrp="1"/>
          </p:cNvSpPr>
          <p:nvPr>
            <p:ph type="sldNum" sz="quarter" idx="5"/>
          </p:nvPr>
        </p:nvSpPr>
        <p:spPr/>
        <p:txBody>
          <a:bodyPr/>
          <a:lstStyle/>
          <a:p>
            <a:fld id="{26E26EA2-A7F9-6F4F-B0AB-96617A01528B}" type="slidenum">
              <a:rPr lang="da-DK" smtClean="0"/>
              <a:t>13</a:t>
            </a:fld>
            <a:endParaRPr lang="da-DK"/>
          </a:p>
        </p:txBody>
      </p:sp>
    </p:spTree>
    <p:extLst>
      <p:ext uri="{BB962C8B-B14F-4D97-AF65-F5344CB8AC3E}">
        <p14:creationId xmlns:p14="http://schemas.microsoft.com/office/powerpoint/2010/main" val="1468151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Eleverne skal placere sig i lokalet afhængigt af deres svar (stil jer ude til venstre, højre eller i midten) – man kan også placere sig midt imellem to af svarmulighederne.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35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Eleverne skal placere sig i lokalet afhængigt af deres svar (stil jer ude til venstre, højre eller i midten) – man kan også placere sig midt imellem to af svarmulighederne.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825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Eleverne skal placere sig i lokalet afhængigt af deres svar (stil jer ude til venstre, højre eller i midten) – man kan også placere sig midt imellem to af svarmulighederne.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4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Opdel eleverne i grupper á tre og bed dem tage en snak om spørgsmålene på næste slide. </a:t>
            </a:r>
          </a:p>
          <a:p>
            <a:r>
              <a:rPr lang="da-DK" dirty="0"/>
              <a:t>Øvelsen kombineres fint med næste refleksionsøvelse (øvelse nr. 3)</a:t>
            </a:r>
          </a:p>
        </p:txBody>
      </p:sp>
      <p:sp>
        <p:nvSpPr>
          <p:cNvPr id="4" name="Pladsholder til slidenummer 3"/>
          <p:cNvSpPr>
            <a:spLocks noGrp="1"/>
          </p:cNvSpPr>
          <p:nvPr>
            <p:ph type="sldNum" sz="quarter" idx="5"/>
          </p:nvPr>
        </p:nvSpPr>
        <p:spPr/>
        <p:txBody>
          <a:bodyPr/>
          <a:lstStyle/>
          <a:p>
            <a:fld id="{26E26EA2-A7F9-6F4F-B0AB-96617A01528B}" type="slidenum">
              <a:rPr lang="da-DK" smtClean="0"/>
              <a:t>17</a:t>
            </a:fld>
            <a:endParaRPr lang="da-DK"/>
          </a:p>
        </p:txBody>
      </p:sp>
    </p:spTree>
    <p:extLst>
      <p:ext uri="{BB962C8B-B14F-4D97-AF65-F5344CB8AC3E}">
        <p14:creationId xmlns:p14="http://schemas.microsoft.com/office/powerpoint/2010/main" val="1330218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973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skal eleverne reflektere over spørgsmålene på de næste slides individuelt. Giv dem en tidsramme på fx 3 min. pr. slide. </a:t>
            </a:r>
          </a:p>
          <a:p>
            <a:r>
              <a:rPr lang="da-DK" dirty="0"/>
              <a:t>Bed dem derefter om at dele deres tanker med sidekammeraten. </a:t>
            </a:r>
          </a:p>
        </p:txBody>
      </p:sp>
      <p:sp>
        <p:nvSpPr>
          <p:cNvPr id="4" name="Pladsholder til slidenummer 3"/>
          <p:cNvSpPr>
            <a:spLocks noGrp="1"/>
          </p:cNvSpPr>
          <p:nvPr>
            <p:ph type="sldNum" sz="quarter" idx="5"/>
          </p:nvPr>
        </p:nvSpPr>
        <p:spPr/>
        <p:txBody>
          <a:bodyPr/>
          <a:lstStyle/>
          <a:p>
            <a:fld id="{26E26EA2-A7F9-6F4F-B0AB-96617A01528B}" type="slidenum">
              <a:rPr lang="da-DK" smtClean="0"/>
              <a:t>19</a:t>
            </a:fld>
            <a:endParaRPr lang="da-DK"/>
          </a:p>
        </p:txBody>
      </p:sp>
    </p:spTree>
    <p:extLst>
      <p:ext uri="{BB962C8B-B14F-4D97-AF65-F5344CB8AC3E}">
        <p14:creationId xmlns:p14="http://schemas.microsoft.com/office/powerpoint/2010/main" val="4215103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6E26EA2-A7F9-6F4F-B0AB-96617A01528B}" type="slidenum">
              <a:rPr lang="da-DK" smtClean="0"/>
              <a:t>20</a:t>
            </a:fld>
            <a:endParaRPr lang="da-DK"/>
          </a:p>
        </p:txBody>
      </p:sp>
    </p:spTree>
    <p:extLst>
      <p:ext uri="{BB962C8B-B14F-4D97-AF65-F5344CB8AC3E}">
        <p14:creationId xmlns:p14="http://schemas.microsoft.com/office/powerpoint/2010/main" val="323347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6E26EA2-A7F9-6F4F-B0AB-96617A01528B}" type="slidenum">
              <a:rPr lang="da-DK" smtClean="0"/>
              <a:t>21</a:t>
            </a:fld>
            <a:endParaRPr lang="da-DK"/>
          </a:p>
        </p:txBody>
      </p:sp>
    </p:spTree>
    <p:extLst>
      <p:ext uri="{BB962C8B-B14F-4D97-AF65-F5344CB8AC3E}">
        <p14:creationId xmlns:p14="http://schemas.microsoft.com/office/powerpoint/2010/main" val="1541206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6E26EA2-A7F9-6F4F-B0AB-96617A01528B}" type="slidenum">
              <a:rPr lang="da-DK" smtClean="0"/>
              <a:t>22</a:t>
            </a:fld>
            <a:endParaRPr lang="da-DK"/>
          </a:p>
        </p:txBody>
      </p:sp>
    </p:spTree>
    <p:extLst>
      <p:ext uri="{BB962C8B-B14F-4D97-AF65-F5344CB8AC3E}">
        <p14:creationId xmlns:p14="http://schemas.microsoft.com/office/powerpoint/2010/main" val="8944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lavet en side til eleverne på vores hjemmeside: </a:t>
            </a:r>
            <a:r>
              <a:rPr lang="da-DK" sz="1200" b="1" dirty="0">
                <a:latin typeface="Montserrat"/>
                <a:hlinkClick r:id="rId3">
                  <a:extLst>
                    <a:ext uri="{A12FA001-AC4F-418D-AE19-62706E023703}">
                      <ahyp:hlinkClr xmlns:ahyp="http://schemas.microsoft.com/office/drawing/2018/hyperlinkcolor" val="tx"/>
                    </a:ext>
                  </a:extLst>
                </a:hlinkClick>
              </a:rPr>
              <a:t>https://studieinfo.nu/for-elever/</a:t>
            </a:r>
            <a:endParaRPr lang="da-DK" sz="1200" b="1" dirty="0">
              <a:latin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Forbered gerne eleverne på, at de anonymt kan stille spørgsmål (på skrift) i chatten, når de besøger de enkelte uddannelsesinstitutioner i messeområdet. </a:t>
            </a:r>
          </a:p>
          <a:p>
            <a:r>
              <a:rPr lang="da-DK" sz="1200" b="0" dirty="0">
                <a:latin typeface="Montserrat"/>
              </a:rPr>
              <a:t>På hjemmesiden finder de bl.a. </a:t>
            </a:r>
            <a:r>
              <a:rPr lang="da-DK" dirty="0"/>
              <a:t>inspiration til, hvad de kan spørge om i chatten. </a:t>
            </a:r>
          </a:p>
        </p:txBody>
      </p:sp>
      <p:sp>
        <p:nvSpPr>
          <p:cNvPr id="4" name="Pladsholder til slidenummer 3"/>
          <p:cNvSpPr>
            <a:spLocks noGrp="1"/>
          </p:cNvSpPr>
          <p:nvPr>
            <p:ph type="sldNum" sz="quarter" idx="5"/>
          </p:nvPr>
        </p:nvSpPr>
        <p:spPr/>
        <p:txBody>
          <a:bodyPr/>
          <a:lstStyle/>
          <a:p>
            <a:fld id="{26E26EA2-A7F9-6F4F-B0AB-96617A01528B}" type="slidenum">
              <a:rPr lang="da-DK" smtClean="0"/>
              <a:t>23</a:t>
            </a:fld>
            <a:endParaRPr lang="da-DK"/>
          </a:p>
        </p:txBody>
      </p:sp>
    </p:spTree>
    <p:extLst>
      <p:ext uri="{BB962C8B-B14F-4D97-AF65-F5344CB8AC3E}">
        <p14:creationId xmlns:p14="http://schemas.microsoft.com/office/powerpoint/2010/main" val="2257152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denne øvelse skal du bede eleverne sidde hver for sig og skrive alt ned, som de tager med sig fra arrangementet. Både det gode og brugbare og det knap så gode og brugbare. </a:t>
            </a:r>
          </a:p>
          <a:p>
            <a:r>
              <a:rPr lang="da-DK" dirty="0"/>
              <a:t>Derefter skal de reflektere over et par spørgsmål (se næste slide).</a:t>
            </a:r>
          </a:p>
          <a:p>
            <a:r>
              <a:rPr lang="da-DK" dirty="0"/>
              <a:t>Giv dem en tidsramme, fx 5 minutter til hver del.</a:t>
            </a:r>
          </a:p>
        </p:txBody>
      </p:sp>
      <p:sp>
        <p:nvSpPr>
          <p:cNvPr id="4" name="Pladsholder til slidenummer 3"/>
          <p:cNvSpPr>
            <a:spLocks noGrp="1"/>
          </p:cNvSpPr>
          <p:nvPr>
            <p:ph type="sldNum" sz="quarter" idx="5"/>
          </p:nvPr>
        </p:nvSpPr>
        <p:spPr/>
        <p:txBody>
          <a:bodyPr/>
          <a:lstStyle/>
          <a:p>
            <a:fld id="{26E26EA2-A7F9-6F4F-B0AB-96617A01528B}" type="slidenum">
              <a:rPr lang="da-DK" smtClean="0"/>
              <a:t>24</a:t>
            </a:fld>
            <a:endParaRPr lang="da-DK"/>
          </a:p>
        </p:txBody>
      </p:sp>
    </p:spTree>
    <p:extLst>
      <p:ext uri="{BB962C8B-B14F-4D97-AF65-F5344CB8AC3E}">
        <p14:creationId xmlns:p14="http://schemas.microsoft.com/office/powerpoint/2010/main" val="2985776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527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skal du facilitere en snak i plenum, hvor eleverne på skift fortæller, hvad de fik ud af at deltage i arrangementet.</a:t>
            </a:r>
          </a:p>
        </p:txBody>
      </p:sp>
      <p:sp>
        <p:nvSpPr>
          <p:cNvPr id="4" name="Pladsholder til slidenummer 3"/>
          <p:cNvSpPr>
            <a:spLocks noGrp="1"/>
          </p:cNvSpPr>
          <p:nvPr>
            <p:ph type="sldNum" sz="quarter" idx="5"/>
          </p:nvPr>
        </p:nvSpPr>
        <p:spPr/>
        <p:txBody>
          <a:bodyPr/>
          <a:lstStyle/>
          <a:p>
            <a:fld id="{26E26EA2-A7F9-6F4F-B0AB-96617A01528B}" type="slidenum">
              <a:rPr lang="da-DK" smtClean="0"/>
              <a:t>26</a:t>
            </a:fld>
            <a:endParaRPr lang="da-DK"/>
          </a:p>
        </p:txBody>
      </p:sp>
    </p:spTree>
    <p:extLst>
      <p:ext uri="{BB962C8B-B14F-4D97-AF65-F5344CB8AC3E}">
        <p14:creationId xmlns:p14="http://schemas.microsoft.com/office/powerpoint/2010/main" val="962176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Tag en fri snak på klassen og bed eleverne om at svare på et eller flere af ovenstående spørgsmål.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26EA2-A7F9-6F4F-B0AB-96617A01528B}"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659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1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ladsholder til billede 4">
            <a:extLst>
              <a:ext uri="{FF2B5EF4-FFF2-40B4-BE49-F238E27FC236}">
                <a16:creationId xmlns:a16="http://schemas.microsoft.com/office/drawing/2014/main" id="{7AE9E339-08E7-3F42-B603-FE990BA9C7A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10" name="Pladsholder til billede 4">
            <a:extLst>
              <a:ext uri="{FF2B5EF4-FFF2-40B4-BE49-F238E27FC236}">
                <a16:creationId xmlns:a16="http://schemas.microsoft.com/office/drawing/2014/main" id="{00DA72AE-B88B-1C48-B34D-01A2AF1F4053}"/>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358777C5-A853-6D4E-9029-670B8B83DB5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4123368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ladsholder til billede 4">
            <a:extLst>
              <a:ext uri="{FF2B5EF4-FFF2-40B4-BE49-F238E27FC236}">
                <a16:creationId xmlns:a16="http://schemas.microsoft.com/office/drawing/2014/main" id="{7AE9E339-08E7-3F42-B603-FE990BA9C7A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10" name="Pladsholder til billede 4">
            <a:extLst>
              <a:ext uri="{FF2B5EF4-FFF2-40B4-BE49-F238E27FC236}">
                <a16:creationId xmlns:a16="http://schemas.microsoft.com/office/drawing/2014/main" id="{00DA72AE-B88B-1C48-B34D-01A2AF1F4053}"/>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358777C5-A853-6D4E-9029-670B8B83DB5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
        <p:nvSpPr>
          <p:cNvPr id="5" name="Titel 1">
            <a:extLst>
              <a:ext uri="{FF2B5EF4-FFF2-40B4-BE49-F238E27FC236}">
                <a16:creationId xmlns:a16="http://schemas.microsoft.com/office/drawing/2014/main" id="{F67FB1A5-1A6E-5B4A-BE1F-DF436C61C6F2}"/>
              </a:ext>
            </a:extLst>
          </p:cNvPr>
          <p:cNvSpPr>
            <a:spLocks noGrp="1"/>
          </p:cNvSpPr>
          <p:nvPr>
            <p:ph type="ctrTitle"/>
          </p:nvPr>
        </p:nvSpPr>
        <p:spPr>
          <a:xfrm>
            <a:off x="1524000" y="983217"/>
            <a:ext cx="9144000" cy="2387600"/>
          </a:xfrm>
        </p:spPr>
        <p:txBody>
          <a:bodyPr anchor="b">
            <a:normAutofit/>
          </a:bodyPr>
          <a:lstStyle>
            <a:lvl1pPr algn="ctr">
              <a:defRPr sz="4400">
                <a:solidFill>
                  <a:schemeClr val="bg1"/>
                </a:solidFill>
              </a:defRPr>
            </a:lvl1pPr>
          </a:lstStyle>
          <a:p>
            <a:r>
              <a:rPr lang="da-DK"/>
              <a:t>Klik for at redigere i master</a:t>
            </a:r>
            <a:endParaRPr lang="da-DK" dirty="0"/>
          </a:p>
        </p:txBody>
      </p:sp>
    </p:spTree>
    <p:extLst>
      <p:ext uri="{BB962C8B-B14F-4D97-AF65-F5344CB8AC3E}">
        <p14:creationId xmlns:p14="http://schemas.microsoft.com/office/powerpoint/2010/main" val="1796888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F2006-89FE-3F40-9AA9-849321E8F1CA}"/>
              </a:ext>
            </a:extLst>
          </p:cNvPr>
          <p:cNvSpPr>
            <a:spLocks noGrp="1"/>
          </p:cNvSpPr>
          <p:nvPr>
            <p:ph type="ctrTitle"/>
          </p:nvPr>
        </p:nvSpPr>
        <p:spPr>
          <a:xfrm>
            <a:off x="1524000" y="983217"/>
            <a:ext cx="9144000" cy="2387600"/>
          </a:xfrm>
        </p:spPr>
        <p:txBody>
          <a:bodyPr anchor="b">
            <a:normAutofit/>
          </a:bodyPr>
          <a:lstStyle>
            <a:lvl1pPr algn="ctr">
              <a:defRPr sz="4400"/>
            </a:lvl1pPr>
          </a:lstStyle>
          <a:p>
            <a:r>
              <a:rPr lang="da-DK"/>
              <a:t>Klik for at redigere i master</a:t>
            </a:r>
            <a:endParaRPr lang="da-DK" dirty="0"/>
          </a:p>
        </p:txBody>
      </p:sp>
      <p:sp>
        <p:nvSpPr>
          <p:cNvPr id="3" name="Undertitel 2">
            <a:extLst>
              <a:ext uri="{FF2B5EF4-FFF2-40B4-BE49-F238E27FC236}">
                <a16:creationId xmlns:a16="http://schemas.microsoft.com/office/drawing/2014/main" id="{26140398-709D-BD45-BCA6-4079CDAB5497}"/>
              </a:ext>
            </a:extLst>
          </p:cNvPr>
          <p:cNvSpPr>
            <a:spLocks noGrp="1"/>
          </p:cNvSpPr>
          <p:nvPr>
            <p:ph type="subTitle" idx="1"/>
          </p:nvPr>
        </p:nvSpPr>
        <p:spPr>
          <a:xfrm>
            <a:off x="1524000" y="3745720"/>
            <a:ext cx="9144000" cy="1368398"/>
          </a:xfrm>
        </p:spPr>
        <p:txBody>
          <a:bodyPr/>
          <a:lstStyle>
            <a:lvl1pPr marL="0" indent="0" algn="ctr">
              <a:buNone/>
              <a:defRPr sz="2400" b="0" i="0">
                <a:latin typeface="Montserrat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4" name="Pladsholder til billede 4">
            <a:extLst>
              <a:ext uri="{FF2B5EF4-FFF2-40B4-BE49-F238E27FC236}">
                <a16:creationId xmlns:a16="http://schemas.microsoft.com/office/drawing/2014/main" id="{5BF3B0BA-5E5D-F743-95AC-CF333F8CB3E9}"/>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0599C26F-D966-A840-8ABF-8405FF05C586}"/>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13CF4876-5C1A-2547-B3D8-36D69D16FBA3}"/>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061340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0F4B1-6643-544F-8463-602D103967B7}"/>
              </a:ext>
            </a:extLst>
          </p:cNvPr>
          <p:cNvSpPr>
            <a:spLocks noGrp="1"/>
          </p:cNvSpPr>
          <p:nvPr>
            <p:ph type="title"/>
          </p:nvPr>
        </p:nvSpPr>
        <p:spPr/>
        <p:txBody>
          <a:bodyPr/>
          <a:lstStyle/>
          <a:p>
            <a:r>
              <a:rPr lang="da-DK"/>
              <a:t>Klik for at redigere i master</a:t>
            </a:r>
          </a:p>
        </p:txBody>
      </p:sp>
      <p:sp>
        <p:nvSpPr>
          <p:cNvPr id="3" name="Pladsholder til indhold 2">
            <a:extLst>
              <a:ext uri="{FF2B5EF4-FFF2-40B4-BE49-F238E27FC236}">
                <a16:creationId xmlns:a16="http://schemas.microsoft.com/office/drawing/2014/main" id="{B7F10DA7-2CD1-FF43-9B1D-342E4AB1340C}"/>
              </a:ext>
            </a:extLst>
          </p:cNvPr>
          <p:cNvSpPr>
            <a:spLocks noGrp="1"/>
          </p:cNvSpPr>
          <p:nvPr>
            <p:ph idx="1"/>
          </p:nvPr>
        </p:nvSpPr>
        <p:spPr/>
        <p:txBody>
          <a:bodyPr/>
          <a:lstStyle>
            <a:lvl1pPr>
              <a:defRPr b="0" i="0">
                <a:latin typeface="Montserrat Light" pitchFamily="2" charset="77"/>
              </a:defRPr>
            </a:lvl1pPr>
          </a:lstStyle>
          <a:p>
            <a:pPr lvl="0"/>
            <a:r>
              <a:rPr lang="da-DK"/>
              <a:t>Rediger typografien i masterens</a:t>
            </a:r>
          </a:p>
        </p:txBody>
      </p:sp>
      <p:sp>
        <p:nvSpPr>
          <p:cNvPr id="4" name="Pladsholder til billede 4">
            <a:extLst>
              <a:ext uri="{FF2B5EF4-FFF2-40B4-BE49-F238E27FC236}">
                <a16:creationId xmlns:a16="http://schemas.microsoft.com/office/drawing/2014/main" id="{464543BD-35BE-BD45-A634-7B0729975137}"/>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B80070CF-FFEE-9046-A462-6924E6B87B0C}"/>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A59AEEEB-0F86-794A-99AC-3590FA136131}"/>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216593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738B7-8F98-364E-82B1-8F18F6F067DF}"/>
              </a:ext>
            </a:extLst>
          </p:cNvPr>
          <p:cNvSpPr>
            <a:spLocks noGrp="1"/>
          </p:cNvSpPr>
          <p:nvPr>
            <p:ph type="title"/>
          </p:nvPr>
        </p:nvSpPr>
        <p:spPr>
          <a:xfrm>
            <a:off x="831850" y="1709738"/>
            <a:ext cx="10515600" cy="2852737"/>
          </a:xfrm>
        </p:spPr>
        <p:txBody>
          <a:bodyPr anchor="b">
            <a:normAutofit/>
          </a:bodyPr>
          <a:lstStyle>
            <a:lvl1pPr>
              <a:defRPr sz="4400"/>
            </a:lvl1pPr>
          </a:lstStyle>
          <a:p>
            <a:r>
              <a:rPr lang="da-DK"/>
              <a:t>Klik for at redigere i master</a:t>
            </a:r>
            <a:endParaRPr lang="da-DK" dirty="0"/>
          </a:p>
        </p:txBody>
      </p:sp>
      <p:sp>
        <p:nvSpPr>
          <p:cNvPr id="3" name="Pladsholder til tekst 2">
            <a:extLst>
              <a:ext uri="{FF2B5EF4-FFF2-40B4-BE49-F238E27FC236}">
                <a16:creationId xmlns:a16="http://schemas.microsoft.com/office/drawing/2014/main" id="{47498EE0-B525-0A40-A799-8B4F29902FFC}"/>
              </a:ext>
            </a:extLst>
          </p:cNvPr>
          <p:cNvSpPr>
            <a:spLocks noGrp="1"/>
          </p:cNvSpPr>
          <p:nvPr>
            <p:ph type="body" idx="1"/>
          </p:nvPr>
        </p:nvSpPr>
        <p:spPr>
          <a:xfrm>
            <a:off x="831850" y="4589463"/>
            <a:ext cx="10515600" cy="1500187"/>
          </a:xfrm>
        </p:spPr>
        <p:txBody>
          <a:bodyPr>
            <a:noAutofit/>
          </a:bodyPr>
          <a:lstStyle>
            <a:lvl1pPr marL="0" indent="0">
              <a:buNone/>
              <a:defRPr sz="2000" b="0" i="0">
                <a:solidFill>
                  <a:schemeClr val="tx1">
                    <a:tint val="75000"/>
                  </a:schemeClr>
                </a:solidFill>
                <a:latin typeface="Montserrat Ligh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billede 4">
            <a:extLst>
              <a:ext uri="{FF2B5EF4-FFF2-40B4-BE49-F238E27FC236}">
                <a16:creationId xmlns:a16="http://schemas.microsoft.com/office/drawing/2014/main" id="{70AC7754-2518-F140-A390-5CC3C4C607F8}"/>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58CD5C4F-4B8A-FB4A-9E7B-976939585E35}"/>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E925FACC-BC64-2641-A208-44AC07DB0353}"/>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2865177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2A042C2B-221E-624D-929B-81374DEC8B61}"/>
              </a:ext>
            </a:extLst>
          </p:cNvPr>
          <p:cNvSpPr>
            <a:spLocks noGrp="1"/>
          </p:cNvSpPr>
          <p:nvPr>
            <p:ph type="body" idx="1"/>
          </p:nvPr>
        </p:nvSpPr>
        <p:spPr>
          <a:xfrm>
            <a:off x="839788" y="1681163"/>
            <a:ext cx="5157787"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3">
            <a:extLst>
              <a:ext uri="{FF2B5EF4-FFF2-40B4-BE49-F238E27FC236}">
                <a16:creationId xmlns:a16="http://schemas.microsoft.com/office/drawing/2014/main" id="{D036ECC9-6188-8E4F-9BC8-300480A2F259}"/>
              </a:ext>
            </a:extLst>
          </p:cNvPr>
          <p:cNvSpPr>
            <a:spLocks noGrp="1"/>
          </p:cNvSpPr>
          <p:nvPr>
            <p:ph sz="half" idx="2"/>
          </p:nvPr>
        </p:nvSpPr>
        <p:spPr>
          <a:xfrm>
            <a:off x="839788" y="2505075"/>
            <a:ext cx="5157787" cy="2946601"/>
          </a:xfrm>
        </p:spPr>
        <p:txBody>
          <a:bodyPr/>
          <a:lstStyle>
            <a:lvl1pPr>
              <a:defRPr b="0" i="0">
                <a:latin typeface="Montserrat Light" pitchFamily="2" charset="77"/>
              </a:defRPr>
            </a:lvl1pPr>
          </a:lstStyle>
          <a:p>
            <a:pPr lvl="0"/>
            <a:r>
              <a:rPr lang="da-DK"/>
              <a:t>Rediger typografien i masterens</a:t>
            </a:r>
          </a:p>
        </p:txBody>
      </p:sp>
      <p:sp>
        <p:nvSpPr>
          <p:cNvPr id="7" name="Pladsholder til tekst 4">
            <a:extLst>
              <a:ext uri="{FF2B5EF4-FFF2-40B4-BE49-F238E27FC236}">
                <a16:creationId xmlns:a16="http://schemas.microsoft.com/office/drawing/2014/main" id="{67D234CF-242E-4547-BD70-831781405DD9}"/>
              </a:ext>
            </a:extLst>
          </p:cNvPr>
          <p:cNvSpPr>
            <a:spLocks noGrp="1"/>
          </p:cNvSpPr>
          <p:nvPr>
            <p:ph type="body" sz="quarter" idx="3"/>
          </p:nvPr>
        </p:nvSpPr>
        <p:spPr>
          <a:xfrm>
            <a:off x="6172200" y="1681163"/>
            <a:ext cx="5183188"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8" name="Pladsholder til indhold 5">
            <a:extLst>
              <a:ext uri="{FF2B5EF4-FFF2-40B4-BE49-F238E27FC236}">
                <a16:creationId xmlns:a16="http://schemas.microsoft.com/office/drawing/2014/main" id="{B8D5DF9B-4E3E-5D46-86AA-F3DA55ADEEEF}"/>
              </a:ext>
            </a:extLst>
          </p:cNvPr>
          <p:cNvSpPr>
            <a:spLocks noGrp="1"/>
          </p:cNvSpPr>
          <p:nvPr>
            <p:ph sz="quarter" idx="4"/>
          </p:nvPr>
        </p:nvSpPr>
        <p:spPr>
          <a:xfrm>
            <a:off x="6172200" y="2505075"/>
            <a:ext cx="5183188" cy="2946601"/>
          </a:xfrm>
        </p:spPr>
        <p:txBody>
          <a:bodyPr/>
          <a:lstStyle>
            <a:lvl1pPr>
              <a:defRPr b="0" i="0">
                <a:latin typeface="Montserrat Light" pitchFamily="2" charset="77"/>
              </a:defRPr>
            </a:lvl1pPr>
          </a:lstStyle>
          <a:p>
            <a:pPr lvl="0"/>
            <a:r>
              <a:rPr lang="da-DK"/>
              <a:t>Rediger typografien i masterens</a:t>
            </a:r>
          </a:p>
        </p:txBody>
      </p:sp>
      <p:sp>
        <p:nvSpPr>
          <p:cNvPr id="9" name="Titel 9">
            <a:extLst>
              <a:ext uri="{FF2B5EF4-FFF2-40B4-BE49-F238E27FC236}">
                <a16:creationId xmlns:a16="http://schemas.microsoft.com/office/drawing/2014/main" id="{1DB7FA91-818C-444B-B76E-966A5ED9A20C}"/>
              </a:ext>
            </a:extLst>
          </p:cNvPr>
          <p:cNvSpPr>
            <a:spLocks noGrp="1"/>
          </p:cNvSpPr>
          <p:nvPr>
            <p:ph type="title"/>
          </p:nvPr>
        </p:nvSpPr>
        <p:spPr>
          <a:xfrm>
            <a:off x="838200" y="365125"/>
            <a:ext cx="10515600" cy="1325563"/>
          </a:xfrm>
        </p:spPr>
        <p:txBody>
          <a:bodyPr/>
          <a:lstStyle/>
          <a:p>
            <a:r>
              <a:rPr lang="da-DK"/>
              <a:t>Klik for at redigere i master</a:t>
            </a:r>
            <a:endParaRPr lang="da-DK" dirty="0"/>
          </a:p>
        </p:txBody>
      </p:sp>
      <p:sp>
        <p:nvSpPr>
          <p:cNvPr id="10" name="Pladsholder til billede 4">
            <a:extLst>
              <a:ext uri="{FF2B5EF4-FFF2-40B4-BE49-F238E27FC236}">
                <a16:creationId xmlns:a16="http://schemas.microsoft.com/office/drawing/2014/main" id="{10562BBF-33E5-F043-B4A3-C68AD7D28536}"/>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8020F3BC-4740-0B47-805C-459766E99FA5}"/>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2" name="Pladsholder til billede 4">
            <a:extLst>
              <a:ext uri="{FF2B5EF4-FFF2-40B4-BE49-F238E27FC236}">
                <a16:creationId xmlns:a16="http://schemas.microsoft.com/office/drawing/2014/main" id="{E199290A-90A6-3149-80A5-604C826DCAC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360289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1B0E50-EAE0-FF45-89D1-D6FC15B571E1}"/>
              </a:ext>
            </a:extLst>
          </p:cNvPr>
          <p:cNvSpPr>
            <a:spLocks noGrp="1"/>
          </p:cNvSpPr>
          <p:nvPr>
            <p:ph type="title"/>
          </p:nvPr>
        </p:nvSpPr>
        <p:spPr/>
        <p:txBody>
          <a:bodyPr/>
          <a:lstStyle/>
          <a:p>
            <a:r>
              <a:rPr lang="da-DK"/>
              <a:t>Klik for at redigere i master</a:t>
            </a:r>
          </a:p>
        </p:txBody>
      </p:sp>
      <p:sp>
        <p:nvSpPr>
          <p:cNvPr id="3" name="Pladsholder til billede 4">
            <a:extLst>
              <a:ext uri="{FF2B5EF4-FFF2-40B4-BE49-F238E27FC236}">
                <a16:creationId xmlns:a16="http://schemas.microsoft.com/office/drawing/2014/main" id="{1BE30846-E8E6-DB47-AC05-2FE856144F59}"/>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F4AA723C-2A2E-144F-96D6-ED27F1C40F2A}"/>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ABAB592B-F6C9-7940-B9EF-8AC49766B8B2}"/>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57858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3" name="Pladsholder til billede 4">
            <a:extLst>
              <a:ext uri="{FF2B5EF4-FFF2-40B4-BE49-F238E27FC236}">
                <a16:creationId xmlns:a16="http://schemas.microsoft.com/office/drawing/2014/main" id="{F6BAA828-313A-6344-AC6A-80656207FEA8}"/>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0B9B763A-5925-0846-AFD9-E6D966FCE32A}"/>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D13958E8-CCB4-224E-A84B-E89159B873B9}"/>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37560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D96ED-5AFF-444A-BB60-F877D1BFAEB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a:extLst>
              <a:ext uri="{FF2B5EF4-FFF2-40B4-BE49-F238E27FC236}">
                <a16:creationId xmlns:a16="http://schemas.microsoft.com/office/drawing/2014/main" id="{315C60CA-531F-4845-B668-632EFAE5C15C}"/>
              </a:ext>
            </a:extLst>
          </p:cNvPr>
          <p:cNvSpPr>
            <a:spLocks noGrp="1"/>
          </p:cNvSpPr>
          <p:nvPr>
            <p:ph idx="1"/>
          </p:nvPr>
        </p:nvSpPr>
        <p:spPr>
          <a:xfrm>
            <a:off x="5183188" y="987425"/>
            <a:ext cx="6172200" cy="4270375"/>
          </a:xfrm>
        </p:spPr>
        <p:txBody>
          <a:bodyPr>
            <a:normAutofit/>
          </a:bodyPr>
          <a:lstStyle>
            <a:lvl1pPr>
              <a:defRPr sz="2200" b="0" i="0">
                <a:latin typeface="Montserrat Medium" pitchFamily="2"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p:txBody>
      </p:sp>
      <p:sp>
        <p:nvSpPr>
          <p:cNvPr id="4" name="Pladsholder til tekst 3">
            <a:extLst>
              <a:ext uri="{FF2B5EF4-FFF2-40B4-BE49-F238E27FC236}">
                <a16:creationId xmlns:a16="http://schemas.microsoft.com/office/drawing/2014/main" id="{193CE486-F836-9D40-A0E0-E71E77BAD1E7}"/>
              </a:ext>
            </a:extLst>
          </p:cNvPr>
          <p:cNvSpPr>
            <a:spLocks noGrp="1"/>
          </p:cNvSpPr>
          <p:nvPr>
            <p:ph type="body" sz="half" idx="2"/>
          </p:nvPr>
        </p:nvSpPr>
        <p:spPr>
          <a:xfrm>
            <a:off x="839788" y="2057400"/>
            <a:ext cx="3932237" cy="32004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B8D437D6-D575-144B-B7D7-BA67E6D7E4CD}"/>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83C6D0E1-AFB5-6140-AA7D-D6C4F11615A1}"/>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2A017A2B-120F-9944-86F2-2EC3451F36FC}"/>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559927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8015B-5848-0D46-8760-3B453FF275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a:extLst>
              <a:ext uri="{FF2B5EF4-FFF2-40B4-BE49-F238E27FC236}">
                <a16:creationId xmlns:a16="http://schemas.microsoft.com/office/drawing/2014/main" id="{726D6EE2-1FC3-9A4C-A498-3A2CE24C1B37}"/>
              </a:ext>
            </a:extLst>
          </p:cNvPr>
          <p:cNvSpPr>
            <a:spLocks noGrp="1"/>
          </p:cNvSpPr>
          <p:nvPr>
            <p:ph type="pic" idx="1"/>
          </p:nvPr>
        </p:nvSpPr>
        <p:spPr>
          <a:xfrm>
            <a:off x="5183188" y="987425"/>
            <a:ext cx="6172200" cy="43084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6166D21F-F689-F346-87D7-A1C9EED48B67}"/>
              </a:ext>
            </a:extLst>
          </p:cNvPr>
          <p:cNvSpPr>
            <a:spLocks noGrp="1"/>
          </p:cNvSpPr>
          <p:nvPr>
            <p:ph type="body" sz="half" idx="2"/>
          </p:nvPr>
        </p:nvSpPr>
        <p:spPr>
          <a:xfrm>
            <a:off x="839788" y="2057400"/>
            <a:ext cx="3932237" cy="32385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B299A904-AB37-B04B-A602-9403ECC3100E}"/>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FD5538AA-35D3-BB43-B26A-FACFD9933C51}"/>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42E4D70A-54F5-4F4C-B6EB-67B0DBE5708B}"/>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559725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F2006-89FE-3F40-9AA9-849321E8F1CA}"/>
              </a:ext>
            </a:extLst>
          </p:cNvPr>
          <p:cNvSpPr>
            <a:spLocks noGrp="1"/>
          </p:cNvSpPr>
          <p:nvPr>
            <p:ph type="ctrTitle"/>
          </p:nvPr>
        </p:nvSpPr>
        <p:spPr>
          <a:xfrm>
            <a:off x="1524000" y="983217"/>
            <a:ext cx="9144000" cy="2387600"/>
          </a:xfrm>
        </p:spPr>
        <p:txBody>
          <a:bodyPr anchor="b">
            <a:normAutofit/>
          </a:bodyPr>
          <a:lstStyle>
            <a:lvl1pPr algn="ctr">
              <a:defRPr sz="4400"/>
            </a:lvl1pPr>
          </a:lstStyle>
          <a:p>
            <a:r>
              <a:rPr lang="da-DK"/>
              <a:t>Klik for at redigere i master</a:t>
            </a:r>
            <a:endParaRPr lang="da-DK" dirty="0"/>
          </a:p>
        </p:txBody>
      </p:sp>
      <p:sp>
        <p:nvSpPr>
          <p:cNvPr id="3" name="Undertitel 2">
            <a:extLst>
              <a:ext uri="{FF2B5EF4-FFF2-40B4-BE49-F238E27FC236}">
                <a16:creationId xmlns:a16="http://schemas.microsoft.com/office/drawing/2014/main" id="{26140398-709D-BD45-BCA6-4079CDAB5497}"/>
              </a:ext>
            </a:extLst>
          </p:cNvPr>
          <p:cNvSpPr>
            <a:spLocks noGrp="1"/>
          </p:cNvSpPr>
          <p:nvPr>
            <p:ph type="subTitle" idx="1"/>
          </p:nvPr>
        </p:nvSpPr>
        <p:spPr>
          <a:xfrm>
            <a:off x="1524000" y="3745720"/>
            <a:ext cx="9144000" cy="1368398"/>
          </a:xfrm>
        </p:spPr>
        <p:txBody>
          <a:bodyPr/>
          <a:lstStyle>
            <a:lvl1pPr marL="0" indent="0" algn="ctr">
              <a:buNone/>
              <a:defRPr sz="2400" b="0" i="0">
                <a:latin typeface="Montserrat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4" name="Pladsholder til billede 4">
            <a:extLst>
              <a:ext uri="{FF2B5EF4-FFF2-40B4-BE49-F238E27FC236}">
                <a16:creationId xmlns:a16="http://schemas.microsoft.com/office/drawing/2014/main" id="{B1812D1C-4487-3E4C-B1EB-5FAAD61EC3F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3183AC14-8E2B-D040-ADF7-42448BC792C4}"/>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39FE00B6-680D-974E-9BF7-67712B03E0E6}"/>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2589901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 og indholdsobjek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0F4B1-6643-544F-8463-602D103967B7}"/>
              </a:ext>
            </a:extLst>
          </p:cNvPr>
          <p:cNvSpPr>
            <a:spLocks noGrp="1"/>
          </p:cNvSpPr>
          <p:nvPr>
            <p:ph type="title"/>
          </p:nvPr>
        </p:nvSpPr>
        <p:spPr/>
        <p:txBody>
          <a:bodyPr/>
          <a:lstStyle/>
          <a:p>
            <a:r>
              <a:rPr lang="da-DK"/>
              <a:t>Klik for at redigere i master</a:t>
            </a:r>
          </a:p>
        </p:txBody>
      </p:sp>
      <p:sp>
        <p:nvSpPr>
          <p:cNvPr id="3" name="Pladsholder til indhold 2">
            <a:extLst>
              <a:ext uri="{FF2B5EF4-FFF2-40B4-BE49-F238E27FC236}">
                <a16:creationId xmlns:a16="http://schemas.microsoft.com/office/drawing/2014/main" id="{B7F10DA7-2CD1-FF43-9B1D-342E4AB1340C}"/>
              </a:ext>
            </a:extLst>
          </p:cNvPr>
          <p:cNvSpPr>
            <a:spLocks noGrp="1"/>
          </p:cNvSpPr>
          <p:nvPr>
            <p:ph idx="1"/>
          </p:nvPr>
        </p:nvSpPr>
        <p:spPr/>
        <p:txBody>
          <a:bodyPr/>
          <a:lstStyle>
            <a:lvl1pPr>
              <a:defRPr b="0" i="0">
                <a:latin typeface="Montserrat Light" pitchFamily="2" charset="77"/>
              </a:defRPr>
            </a:lvl1pPr>
          </a:lstStyle>
          <a:p>
            <a:pPr lvl="0"/>
            <a:r>
              <a:rPr lang="da-DK"/>
              <a:t>Rediger typografien i masterens</a:t>
            </a:r>
          </a:p>
        </p:txBody>
      </p:sp>
      <p:sp>
        <p:nvSpPr>
          <p:cNvPr id="4" name="Pladsholder til billede 4">
            <a:extLst>
              <a:ext uri="{FF2B5EF4-FFF2-40B4-BE49-F238E27FC236}">
                <a16:creationId xmlns:a16="http://schemas.microsoft.com/office/drawing/2014/main" id="{D7F21141-E5A4-FE40-9541-1D4392DBFC27}"/>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B5ABD528-F2BF-334C-AB6A-7B10AAC33854}"/>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D2C4244D-4BC3-8B48-9A1D-9A6B7B8C7D74}"/>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151407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Afsnitsoversk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738B7-8F98-364E-82B1-8F18F6F067DF}"/>
              </a:ext>
            </a:extLst>
          </p:cNvPr>
          <p:cNvSpPr>
            <a:spLocks noGrp="1"/>
          </p:cNvSpPr>
          <p:nvPr>
            <p:ph type="title"/>
          </p:nvPr>
        </p:nvSpPr>
        <p:spPr>
          <a:xfrm>
            <a:off x="831850" y="1709738"/>
            <a:ext cx="10515600" cy="2852737"/>
          </a:xfrm>
        </p:spPr>
        <p:txBody>
          <a:bodyPr anchor="b">
            <a:normAutofit/>
          </a:bodyPr>
          <a:lstStyle>
            <a:lvl1pPr>
              <a:defRPr sz="3800"/>
            </a:lvl1pPr>
          </a:lstStyle>
          <a:p>
            <a:r>
              <a:rPr lang="da-DK"/>
              <a:t>Klik for at redigere i master</a:t>
            </a:r>
            <a:endParaRPr lang="da-DK" dirty="0"/>
          </a:p>
        </p:txBody>
      </p:sp>
      <p:sp>
        <p:nvSpPr>
          <p:cNvPr id="3" name="Pladsholder til tekst 2">
            <a:extLst>
              <a:ext uri="{FF2B5EF4-FFF2-40B4-BE49-F238E27FC236}">
                <a16:creationId xmlns:a16="http://schemas.microsoft.com/office/drawing/2014/main" id="{47498EE0-B525-0A40-A799-8B4F29902FFC}"/>
              </a:ext>
            </a:extLst>
          </p:cNvPr>
          <p:cNvSpPr>
            <a:spLocks noGrp="1"/>
          </p:cNvSpPr>
          <p:nvPr>
            <p:ph type="body" idx="1"/>
          </p:nvPr>
        </p:nvSpPr>
        <p:spPr>
          <a:xfrm>
            <a:off x="831850" y="4589463"/>
            <a:ext cx="10515600" cy="1500187"/>
          </a:xfrm>
        </p:spPr>
        <p:txBody>
          <a:bodyPr>
            <a:noAutofit/>
          </a:bodyPr>
          <a:lstStyle>
            <a:lvl1pPr marL="0" indent="0">
              <a:buNone/>
              <a:defRPr sz="2200" b="0" i="0">
                <a:solidFill>
                  <a:schemeClr val="tx1">
                    <a:tint val="75000"/>
                  </a:schemeClr>
                </a:solidFill>
                <a:latin typeface="Montserrat Ligh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billede 4">
            <a:extLst>
              <a:ext uri="{FF2B5EF4-FFF2-40B4-BE49-F238E27FC236}">
                <a16:creationId xmlns:a16="http://schemas.microsoft.com/office/drawing/2014/main" id="{13CCD045-0598-9A45-94D2-44FE9D62ED5D}"/>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6878EE3F-7DBC-A648-BA6D-A3DF7C2AC547}"/>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FCBBDB0E-5890-9645-ACB7-DA9DCAF36A2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421306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mmenlign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BB5F9AA8-6AE9-4747-B5EE-06E269AA73A4}"/>
              </a:ext>
            </a:extLst>
          </p:cNvPr>
          <p:cNvSpPr>
            <a:spLocks noGrp="1"/>
          </p:cNvSpPr>
          <p:nvPr>
            <p:ph type="body" idx="1"/>
          </p:nvPr>
        </p:nvSpPr>
        <p:spPr>
          <a:xfrm>
            <a:off x="839788" y="1681163"/>
            <a:ext cx="5157787"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a:extLst>
              <a:ext uri="{FF2B5EF4-FFF2-40B4-BE49-F238E27FC236}">
                <a16:creationId xmlns:a16="http://schemas.microsoft.com/office/drawing/2014/main" id="{EACCE06C-8DF5-284D-91C5-5BACF593EA12}"/>
              </a:ext>
            </a:extLst>
          </p:cNvPr>
          <p:cNvSpPr>
            <a:spLocks noGrp="1"/>
          </p:cNvSpPr>
          <p:nvPr>
            <p:ph sz="half" idx="2"/>
          </p:nvPr>
        </p:nvSpPr>
        <p:spPr>
          <a:xfrm>
            <a:off x="839788" y="2505075"/>
            <a:ext cx="5157787" cy="3684588"/>
          </a:xfrm>
        </p:spPr>
        <p:txBody>
          <a:bodyPr/>
          <a:lstStyle>
            <a:lvl1pPr>
              <a:defRPr b="0" i="0">
                <a:latin typeface="Montserrat Light" pitchFamily="2" charset="77"/>
              </a:defRPr>
            </a:lvl1pPr>
          </a:lstStyle>
          <a:p>
            <a:pPr lvl="0"/>
            <a:r>
              <a:rPr lang="da-DK"/>
              <a:t>Rediger typografien i masterens</a:t>
            </a:r>
          </a:p>
        </p:txBody>
      </p:sp>
      <p:sp>
        <p:nvSpPr>
          <p:cNvPr id="5" name="Pladsholder til tekst 4">
            <a:extLst>
              <a:ext uri="{FF2B5EF4-FFF2-40B4-BE49-F238E27FC236}">
                <a16:creationId xmlns:a16="http://schemas.microsoft.com/office/drawing/2014/main" id="{2FD3DC7A-6632-1645-A352-B798341D12C8}"/>
              </a:ext>
            </a:extLst>
          </p:cNvPr>
          <p:cNvSpPr>
            <a:spLocks noGrp="1"/>
          </p:cNvSpPr>
          <p:nvPr>
            <p:ph type="body" sz="quarter" idx="3"/>
          </p:nvPr>
        </p:nvSpPr>
        <p:spPr>
          <a:xfrm>
            <a:off x="6172200" y="1681163"/>
            <a:ext cx="5183188"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a:extLst>
              <a:ext uri="{FF2B5EF4-FFF2-40B4-BE49-F238E27FC236}">
                <a16:creationId xmlns:a16="http://schemas.microsoft.com/office/drawing/2014/main" id="{B2F92BCF-9C99-C14D-92F3-9DC321689BAA}"/>
              </a:ext>
            </a:extLst>
          </p:cNvPr>
          <p:cNvSpPr>
            <a:spLocks noGrp="1"/>
          </p:cNvSpPr>
          <p:nvPr>
            <p:ph sz="quarter" idx="4"/>
          </p:nvPr>
        </p:nvSpPr>
        <p:spPr>
          <a:xfrm>
            <a:off x="6172200" y="2505075"/>
            <a:ext cx="5183188" cy="3684588"/>
          </a:xfrm>
        </p:spPr>
        <p:txBody>
          <a:bodyPr/>
          <a:lstStyle>
            <a:lvl1pPr>
              <a:defRPr b="0" i="0">
                <a:latin typeface="Montserrat Light" pitchFamily="2" charset="77"/>
              </a:defRPr>
            </a:lvl1pPr>
          </a:lstStyle>
          <a:p>
            <a:pPr lvl="0"/>
            <a:r>
              <a:rPr lang="da-DK"/>
              <a:t>Rediger typografien i masterens</a:t>
            </a:r>
          </a:p>
        </p:txBody>
      </p:sp>
      <p:sp>
        <p:nvSpPr>
          <p:cNvPr id="7" name="Titel 9">
            <a:extLst>
              <a:ext uri="{FF2B5EF4-FFF2-40B4-BE49-F238E27FC236}">
                <a16:creationId xmlns:a16="http://schemas.microsoft.com/office/drawing/2014/main" id="{696408E4-2E04-6F43-8069-F3A731F4DED9}"/>
              </a:ext>
            </a:extLst>
          </p:cNvPr>
          <p:cNvSpPr>
            <a:spLocks noGrp="1"/>
          </p:cNvSpPr>
          <p:nvPr>
            <p:ph type="title"/>
          </p:nvPr>
        </p:nvSpPr>
        <p:spPr>
          <a:xfrm>
            <a:off x="838200" y="365125"/>
            <a:ext cx="10515600" cy="1325563"/>
          </a:xfrm>
        </p:spPr>
        <p:txBody>
          <a:bodyPr/>
          <a:lstStyle/>
          <a:p>
            <a:r>
              <a:rPr lang="da-DK"/>
              <a:t>Klik for at redigere i master</a:t>
            </a:r>
            <a:endParaRPr lang="da-DK" dirty="0"/>
          </a:p>
        </p:txBody>
      </p:sp>
      <p:sp>
        <p:nvSpPr>
          <p:cNvPr id="8" name="Pladsholder til billede 4">
            <a:extLst>
              <a:ext uri="{FF2B5EF4-FFF2-40B4-BE49-F238E27FC236}">
                <a16:creationId xmlns:a16="http://schemas.microsoft.com/office/drawing/2014/main" id="{CF89A2A4-EE23-E140-A58D-9F8AA3473EC0}"/>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9" name="Pladsholder til billede 4">
            <a:extLst>
              <a:ext uri="{FF2B5EF4-FFF2-40B4-BE49-F238E27FC236}">
                <a16:creationId xmlns:a16="http://schemas.microsoft.com/office/drawing/2014/main" id="{47F8A882-3322-B94E-83CF-B0B986F4807A}"/>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DA04F96F-D06C-7E40-B4CB-07C0CAB5CA2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2803885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dsholder til billede 4">
            <a:extLst>
              <a:ext uri="{FF2B5EF4-FFF2-40B4-BE49-F238E27FC236}">
                <a16:creationId xmlns:a16="http://schemas.microsoft.com/office/drawing/2014/main" id="{A285DDEA-A9BD-6A4B-BAF1-DA71C10D4E4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3" name="Pladsholder til billede 4">
            <a:extLst>
              <a:ext uri="{FF2B5EF4-FFF2-40B4-BE49-F238E27FC236}">
                <a16:creationId xmlns:a16="http://schemas.microsoft.com/office/drawing/2014/main" id="{6C852FB0-2248-AF44-ADF3-30B2F9AA247B}"/>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5F4B19FF-3551-6A4E-BB27-86609F7632B0}"/>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928215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Ku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31D68B-9252-9B40-92D5-C3C6646F05B4}"/>
              </a:ext>
            </a:extLst>
          </p:cNvPr>
          <p:cNvSpPr>
            <a:spLocks noGrp="1"/>
          </p:cNvSpPr>
          <p:nvPr>
            <p:ph type="title"/>
          </p:nvPr>
        </p:nvSpPr>
        <p:spPr/>
        <p:txBody>
          <a:bodyPr/>
          <a:lstStyle/>
          <a:p>
            <a:r>
              <a:rPr lang="da-DK"/>
              <a:t>Klik for at redigere i master</a:t>
            </a:r>
          </a:p>
        </p:txBody>
      </p:sp>
      <p:sp>
        <p:nvSpPr>
          <p:cNvPr id="3" name="Pladsholder til billede 4">
            <a:extLst>
              <a:ext uri="{FF2B5EF4-FFF2-40B4-BE49-F238E27FC236}">
                <a16:creationId xmlns:a16="http://schemas.microsoft.com/office/drawing/2014/main" id="{2E1B3AD1-9A98-1046-B59F-2DCEF0FBEE62}"/>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ECDD0ADD-EC2F-8E4A-9ECB-94B51C9F4299}"/>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0AA03A40-DD7E-4D4D-B9EC-F51A523192D3}"/>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617698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ndhold med billed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D96ED-5AFF-444A-BB60-F877D1BFAEB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a:extLst>
              <a:ext uri="{FF2B5EF4-FFF2-40B4-BE49-F238E27FC236}">
                <a16:creationId xmlns:a16="http://schemas.microsoft.com/office/drawing/2014/main" id="{315C60CA-531F-4845-B668-632EFAE5C15C}"/>
              </a:ext>
            </a:extLst>
          </p:cNvPr>
          <p:cNvSpPr>
            <a:spLocks noGrp="1"/>
          </p:cNvSpPr>
          <p:nvPr>
            <p:ph idx="1"/>
          </p:nvPr>
        </p:nvSpPr>
        <p:spPr>
          <a:xfrm>
            <a:off x="5183188" y="987425"/>
            <a:ext cx="6172200" cy="4270375"/>
          </a:xfrm>
        </p:spPr>
        <p:txBody>
          <a:bodyPr>
            <a:normAutofit/>
          </a:bodyPr>
          <a:lstStyle>
            <a:lvl1pPr>
              <a:defRPr sz="2200" b="0" i="0">
                <a:latin typeface="Montserrat Medium" pitchFamily="2"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p:txBody>
      </p:sp>
      <p:sp>
        <p:nvSpPr>
          <p:cNvPr id="4" name="Pladsholder til tekst 3">
            <a:extLst>
              <a:ext uri="{FF2B5EF4-FFF2-40B4-BE49-F238E27FC236}">
                <a16:creationId xmlns:a16="http://schemas.microsoft.com/office/drawing/2014/main" id="{193CE486-F836-9D40-A0E0-E71E77BAD1E7}"/>
              </a:ext>
            </a:extLst>
          </p:cNvPr>
          <p:cNvSpPr>
            <a:spLocks noGrp="1"/>
          </p:cNvSpPr>
          <p:nvPr>
            <p:ph type="body" sz="half" idx="2"/>
          </p:nvPr>
        </p:nvSpPr>
        <p:spPr>
          <a:xfrm>
            <a:off x="839788" y="2057400"/>
            <a:ext cx="3932237" cy="32004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ABAF9071-B582-CC47-9AC3-2FF0E0B7FD1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9E5CCF1F-DA24-F941-81D0-FEDFDF3F9090}"/>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51033CE0-33DB-0648-AF1B-9C3A8A99ED72}"/>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2699741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illede med billed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8015B-5848-0D46-8760-3B453FF275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a:extLst>
              <a:ext uri="{FF2B5EF4-FFF2-40B4-BE49-F238E27FC236}">
                <a16:creationId xmlns:a16="http://schemas.microsoft.com/office/drawing/2014/main" id="{726D6EE2-1FC3-9A4C-A498-3A2CE24C1B37}"/>
              </a:ext>
            </a:extLst>
          </p:cNvPr>
          <p:cNvSpPr>
            <a:spLocks noGrp="1"/>
          </p:cNvSpPr>
          <p:nvPr>
            <p:ph type="pic" idx="1"/>
          </p:nvPr>
        </p:nvSpPr>
        <p:spPr>
          <a:xfrm>
            <a:off x="5183188" y="987425"/>
            <a:ext cx="6172200" cy="43084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6166D21F-F689-F346-87D7-A1C9EED48B67}"/>
              </a:ext>
            </a:extLst>
          </p:cNvPr>
          <p:cNvSpPr>
            <a:spLocks noGrp="1"/>
          </p:cNvSpPr>
          <p:nvPr>
            <p:ph type="body" sz="half" idx="2"/>
          </p:nvPr>
        </p:nvSpPr>
        <p:spPr>
          <a:xfrm>
            <a:off x="839788" y="2057400"/>
            <a:ext cx="3932237" cy="32385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D7B5F039-2B49-4643-A230-F80614461C9F}"/>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24CCA1C7-5BF4-2D4A-9D1D-C58E4ACA92AD}"/>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8590C63A-23B9-FC42-BC98-7F309F21F5B6}"/>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1490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om">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71598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I - corporate">
    <p:spTree>
      <p:nvGrpSpPr>
        <p:cNvPr id="1" name=""/>
        <p:cNvGrpSpPr/>
        <p:nvPr/>
      </p:nvGrpSpPr>
      <p:grpSpPr>
        <a:xfrm>
          <a:off x="0" y="0"/>
          <a:ext cx="0" cy="0"/>
          <a:chOff x="0" y="0"/>
          <a:chExt cx="0" cy="0"/>
        </a:xfrm>
      </p:grpSpPr>
      <p:sp>
        <p:nvSpPr>
          <p:cNvPr id="14" name="Rectangle 24"/>
          <p:cNvSpPr/>
          <p:nvPr userDrawn="1"/>
        </p:nvSpPr>
        <p:spPr>
          <a:xfrm>
            <a:off x="1"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9" name="Picture Placeholder 8"/>
          <p:cNvSpPr>
            <a:spLocks noGrp="1"/>
          </p:cNvSpPr>
          <p:nvPr>
            <p:ph type="pic" sz="quarter" idx="15" hasCustomPrompt="1"/>
          </p:nvPr>
        </p:nvSpPr>
        <p:spPr>
          <a:xfrm>
            <a:off x="769950" y="1174273"/>
            <a:ext cx="687779" cy="702000"/>
          </a:xfrm>
        </p:spPr>
        <p:txBody>
          <a:bodyPr>
            <a:normAutofit/>
          </a:bodyPr>
          <a:lstStyle>
            <a:lvl1pPr marL="0" indent="0" algn="ctr">
              <a:buFontTx/>
              <a:buNone/>
              <a:defRPr sz="1100" spc="0" baseline="0">
                <a:latin typeface="VIA Type Office Light" panose="02000503000000020004" pitchFamily="2" charset="0"/>
              </a:defRPr>
            </a:lvl1pPr>
          </a:lstStyle>
          <a:p>
            <a:r>
              <a:rPr lang="da-DK" dirty="0"/>
              <a:t>Indsæt ikon</a:t>
            </a:r>
          </a:p>
        </p:txBody>
      </p:sp>
      <p:sp>
        <p:nvSpPr>
          <p:cNvPr id="2" name="Title 1"/>
          <p:cNvSpPr>
            <a:spLocks noGrp="1"/>
          </p:cNvSpPr>
          <p:nvPr>
            <p:ph type="ctrTitle" hasCustomPrompt="1"/>
          </p:nvPr>
        </p:nvSpPr>
        <p:spPr>
          <a:xfrm>
            <a:off x="729642" y="1952837"/>
            <a:ext cx="7959276" cy="1647614"/>
          </a:xfrm>
        </p:spPr>
        <p:txBody>
          <a:bodyPr tIns="0" anchor="b" anchorCtr="0"/>
          <a:lstStyle>
            <a:lvl1pPr>
              <a:defRPr baseline="0">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3707298"/>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A402C3EB-7369-4B36-88F3-153F140490E6}"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Text Placeholder 16"/>
          <p:cNvSpPr>
            <a:spLocks noGrp="1"/>
          </p:cNvSpPr>
          <p:nvPr>
            <p:ph type="body" sz="quarter" idx="16"/>
          </p:nvPr>
        </p:nvSpPr>
        <p:spPr>
          <a:xfrm>
            <a:off x="761699" y="5922000"/>
            <a:ext cx="2448638" cy="374400"/>
          </a:xfrm>
          <a:blipFill>
            <a:blip r:embed="rId2"/>
            <a:stretch>
              <a:fillRect/>
            </a:stretch>
          </a:blipFill>
        </p:spPr>
        <p:txBody>
          <a:bodyPr tIns="0">
            <a:normAutofit/>
          </a:bodyPr>
          <a:lstStyle>
            <a:lvl1pPr>
              <a:defRPr sz="100"/>
            </a:lvl1pPr>
          </a:lstStyle>
          <a:p>
            <a:pPr lvl="0"/>
            <a:r>
              <a:rPr lang="da-DK" noProof="1"/>
              <a:t>Klik for at redigere teksttypografierne i masteren</a:t>
            </a:r>
          </a:p>
        </p:txBody>
      </p:sp>
      <p:sp>
        <p:nvSpPr>
          <p:cNvPr id="11" name="AutoShape 4"/>
          <p:cNvSpPr>
            <a:spLocks/>
          </p:cNvSpPr>
          <p:nvPr userDrawn="1"/>
        </p:nvSpPr>
        <p:spPr bwMode="gray">
          <a:xfrm>
            <a:off x="-3107266" y="3168689"/>
            <a:ext cx="300143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Indsæt hjælpelinjer til </a:t>
            </a:r>
            <a:br>
              <a:rPr lang="da-DK" altLang="da-DK" sz="1000" b="1" noProof="1">
                <a:solidFill>
                  <a:schemeClr val="tx1"/>
                </a:solidFill>
                <a:latin typeface="+mn-lt"/>
                <a:cs typeface="Arial" charset="0"/>
              </a:rPr>
            </a:br>
            <a:r>
              <a:rPr lang="da-DK" altLang="da-DK" sz="1000" b="1" noProof="1">
                <a:solidFill>
                  <a:schemeClr val="tx1"/>
                </a:solidFill>
                <a:latin typeface="+mn-lt"/>
                <a:cs typeface="Arial" charset="0"/>
              </a:rPr>
              <a:t>placering af objekter</a:t>
            </a:r>
          </a:p>
          <a:p>
            <a:pPr algn="r" eaLnBrk="1" hangingPunct="1">
              <a:spcBef>
                <a:spcPct val="0"/>
              </a:spcBef>
              <a:buFontTx/>
              <a:buNone/>
              <a:defRPr/>
            </a:pPr>
            <a:r>
              <a:rPr lang="da-DK" altLang="da-DK" sz="1000" b="1" noProof="1">
                <a:solidFill>
                  <a:schemeClr val="tx1"/>
                </a:solidFill>
                <a:latin typeface="+mn-lt"/>
                <a:cs typeface="Arial" charset="0"/>
              </a:rPr>
              <a:t>1. </a:t>
            </a:r>
            <a:r>
              <a:rPr lang="da-DK" altLang="da-DK" sz="1000" noProof="1">
                <a:solidFill>
                  <a:schemeClr val="tx1"/>
                </a:solidFill>
                <a:latin typeface="+mn-lt"/>
                <a:cs typeface="Arial" charset="0"/>
              </a:rPr>
              <a:t>Højre klik udenfor slidet </a:t>
            </a:r>
            <a:br>
              <a:rPr lang="da-DK" altLang="da-DK" sz="1000" noProof="1">
                <a:solidFill>
                  <a:schemeClr val="tx1"/>
                </a:solidFill>
                <a:latin typeface="+mn-lt"/>
                <a:cs typeface="Arial" charset="0"/>
              </a:rPr>
            </a:br>
            <a:r>
              <a:rPr lang="da-DK" altLang="da-DK" sz="1000" noProof="1">
                <a:solidFill>
                  <a:schemeClr val="tx1"/>
                </a:solidFill>
                <a:latin typeface="+mn-lt"/>
                <a:cs typeface="Arial" charset="0"/>
              </a:rPr>
              <a:t>og vælg </a:t>
            </a:r>
            <a:r>
              <a:rPr lang="da-DK" altLang="da-DK" sz="1000" b="1" noProof="1">
                <a:solidFill>
                  <a:schemeClr val="tx1"/>
                </a:solidFill>
                <a:latin typeface="+mn-lt"/>
                <a:cs typeface="Arial" charset="0"/>
              </a:rPr>
              <a:t>’Gitter og hjælpelinjer’</a:t>
            </a:r>
          </a:p>
          <a:p>
            <a:pPr algn="r" eaLnBrk="1" hangingPunct="1">
              <a:spcBef>
                <a:spcPct val="0"/>
              </a:spcBef>
              <a:buFontTx/>
              <a:buNone/>
              <a:defRPr/>
            </a:pPr>
            <a:r>
              <a:rPr lang="da-DK" altLang="da-DK" sz="1000" b="1" noProof="1">
                <a:solidFill>
                  <a:schemeClr val="tx1"/>
                </a:solidFill>
                <a:latin typeface="+mn-lt"/>
                <a:cs typeface="Arial" charset="0"/>
              </a:rPr>
              <a:t>2. </a:t>
            </a:r>
            <a:r>
              <a:rPr lang="da-DK" altLang="da-DK" sz="1000" noProof="1">
                <a:solidFill>
                  <a:schemeClr val="tx1"/>
                </a:solidFill>
                <a:latin typeface="+mn-lt"/>
                <a:cs typeface="Arial" charset="0"/>
              </a:rPr>
              <a:t>Sæt kryds ved </a:t>
            </a:r>
            <a:r>
              <a:rPr lang="da-DK" altLang="da-DK" sz="1000" b="1" noProof="1">
                <a:solidFill>
                  <a:schemeClr val="tx1"/>
                </a:solidFill>
                <a:latin typeface="+mn-lt"/>
                <a:cs typeface="Arial" charset="0"/>
              </a:rPr>
              <a:t>’Vis tegne-</a:t>
            </a:r>
            <a:br>
              <a:rPr lang="da-DK" altLang="da-DK" sz="1000" b="1" noProof="1">
                <a:solidFill>
                  <a:schemeClr val="tx1"/>
                </a:solidFill>
                <a:latin typeface="+mn-lt"/>
                <a:cs typeface="Arial" charset="0"/>
              </a:rPr>
            </a:br>
            <a:r>
              <a:rPr lang="da-DK" altLang="da-DK" sz="1000" b="1" noProof="1">
                <a:solidFill>
                  <a:schemeClr val="tx1"/>
                </a:solidFill>
                <a:latin typeface="+mn-lt"/>
                <a:cs typeface="Arial" charset="0"/>
              </a:rPr>
              <a:t>hjælpelinjer på skærmen’</a:t>
            </a:r>
          </a:p>
          <a:p>
            <a:pPr algn="r" eaLnBrk="1" hangingPunct="1">
              <a:spcBef>
                <a:spcPct val="0"/>
              </a:spcBef>
              <a:buFontTx/>
              <a:buNone/>
              <a:defRPr/>
            </a:pPr>
            <a:r>
              <a:rPr lang="da-DK" altLang="da-DK" sz="1000" b="1" noProof="1">
                <a:solidFill>
                  <a:schemeClr val="tx1"/>
                </a:solidFill>
                <a:latin typeface="+mn-lt"/>
                <a:cs typeface="Arial" charset="0"/>
              </a:rPr>
              <a:t>3.</a:t>
            </a:r>
            <a:r>
              <a:rPr lang="da-DK" altLang="da-DK" sz="1000" noProof="1">
                <a:solidFill>
                  <a:schemeClr val="tx1"/>
                </a:solidFill>
                <a:latin typeface="+mn-lt"/>
                <a:cs typeface="Arial" charset="0"/>
              </a:rPr>
              <a:t> Vælg </a:t>
            </a:r>
            <a:r>
              <a:rPr lang="da-DK" altLang="da-DK" sz="1000" b="1" noProof="1">
                <a:solidFill>
                  <a:schemeClr val="tx1"/>
                </a:solidFill>
                <a:latin typeface="+mn-lt"/>
                <a:cs typeface="Arial" charset="0"/>
              </a:rPr>
              <a:t>’OK’</a:t>
            </a:r>
          </a:p>
        </p:txBody>
      </p:sp>
      <p:sp>
        <p:nvSpPr>
          <p:cNvPr id="18" name="TextBox 3"/>
          <p:cNvSpPr txBox="1"/>
          <p:nvPr userDrawn="1"/>
        </p:nvSpPr>
        <p:spPr>
          <a:xfrm>
            <a:off x="-2619237" y="1916113"/>
            <a:ext cx="2458371"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sp>
        <p:nvSpPr>
          <p:cNvPr id="19" name="AutoShape 4"/>
          <p:cNvSpPr>
            <a:spLocks/>
          </p:cNvSpPr>
          <p:nvPr userDrawn="1"/>
        </p:nvSpPr>
        <p:spPr bwMode="gray">
          <a:xfrm>
            <a:off x="-2331132" y="584200"/>
            <a:ext cx="222529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kern="1200" noProof="1">
                <a:solidFill>
                  <a:schemeClr val="tx1"/>
                </a:solidFill>
                <a:latin typeface="+mn-lt"/>
                <a:ea typeface="+mn-ea"/>
                <a:cs typeface="Arial" charset="0"/>
              </a:rPr>
              <a:t>Indsæt nyt ikon </a:t>
            </a:r>
            <a:br>
              <a:rPr lang="da-DK" altLang="da-DK" sz="1000" b="1" kern="1200" noProof="1">
                <a:solidFill>
                  <a:schemeClr val="tx1"/>
                </a:solidFill>
                <a:latin typeface="+mn-lt"/>
                <a:ea typeface="+mn-ea"/>
                <a:cs typeface="Arial" charset="0"/>
              </a:rPr>
            </a:br>
            <a:r>
              <a:rPr lang="da-DK" altLang="da-DK" sz="1000" b="1" kern="1200" noProof="1">
                <a:solidFill>
                  <a:schemeClr val="tx1"/>
                </a:solidFill>
                <a:latin typeface="+mn-lt"/>
                <a:ea typeface="+mn-ea"/>
                <a:cs typeface="Arial" charset="0"/>
              </a:rPr>
              <a:t>1. </a:t>
            </a:r>
            <a:r>
              <a:rPr lang="da-DK" altLang="da-DK" sz="1000" b="0" kern="1200" noProof="1">
                <a:solidFill>
                  <a:schemeClr val="tx1"/>
                </a:solidFill>
                <a:latin typeface="+mn-lt"/>
                <a:ea typeface="+mn-ea"/>
                <a:cs typeface="Arial" charset="0"/>
              </a:rPr>
              <a:t>Højre klik på ikonet</a:t>
            </a:r>
            <a:br>
              <a:rPr lang="da-DK" altLang="da-DK" sz="1000" b="0" kern="1200" noProof="1">
                <a:solidFill>
                  <a:schemeClr val="tx1"/>
                </a:solidFill>
                <a:latin typeface="+mn-lt"/>
                <a:ea typeface="+mn-ea"/>
                <a:cs typeface="Arial" charset="0"/>
              </a:rPr>
            </a:br>
            <a:r>
              <a:rPr lang="da-DK" altLang="da-DK" sz="1000" b="1" kern="1200" noProof="1">
                <a:solidFill>
                  <a:schemeClr val="tx1"/>
                </a:solidFill>
                <a:latin typeface="+mn-lt"/>
                <a:ea typeface="+mn-ea"/>
                <a:cs typeface="Arial" charset="0"/>
              </a:rPr>
              <a:t>2. </a:t>
            </a:r>
            <a:r>
              <a:rPr lang="da-DK" altLang="da-DK" sz="1000" b="0" kern="1200" noProof="1">
                <a:solidFill>
                  <a:schemeClr val="tx1"/>
                </a:solidFill>
                <a:latin typeface="+mn-lt"/>
                <a:ea typeface="+mn-ea"/>
                <a:cs typeface="Arial" charset="0"/>
              </a:rPr>
              <a:t>Vælg</a:t>
            </a:r>
            <a:r>
              <a:rPr lang="da-DK" altLang="da-DK" sz="1000" b="0" kern="1200" baseline="0" noProof="1">
                <a:solidFill>
                  <a:schemeClr val="tx1"/>
                </a:solidFill>
                <a:latin typeface="+mn-lt"/>
                <a:ea typeface="+mn-ea"/>
                <a:cs typeface="Arial" charset="0"/>
              </a:rPr>
              <a:t> </a:t>
            </a:r>
            <a:r>
              <a:rPr lang="da-DK" altLang="da-DK" sz="1000" b="1" kern="1200" baseline="0" noProof="1">
                <a:solidFill>
                  <a:schemeClr val="tx1"/>
                </a:solidFill>
                <a:latin typeface="+mn-lt"/>
                <a:ea typeface="+mn-ea"/>
                <a:cs typeface="Arial" charset="0"/>
              </a:rPr>
              <a:t>Skift billede</a:t>
            </a:r>
          </a:p>
          <a:p>
            <a:pPr algn="r" eaLnBrk="1" hangingPunct="1">
              <a:spcBef>
                <a:spcPct val="0"/>
              </a:spcBef>
              <a:buFontTx/>
              <a:buNone/>
              <a:defRPr/>
            </a:pPr>
            <a:r>
              <a:rPr lang="da-DK" altLang="da-DK" sz="1000" b="1" kern="1200" baseline="0" noProof="1">
                <a:solidFill>
                  <a:schemeClr val="tx1"/>
                </a:solidFill>
                <a:latin typeface="+mn-lt"/>
                <a:ea typeface="+mn-ea"/>
                <a:cs typeface="Arial" charset="0"/>
              </a:rPr>
              <a:t>3. </a:t>
            </a:r>
            <a:r>
              <a:rPr lang="da-DK" altLang="da-DK" sz="1000" b="0" kern="1200" baseline="0" noProof="1">
                <a:solidFill>
                  <a:schemeClr val="tx1"/>
                </a:solidFill>
                <a:latin typeface="+mn-lt"/>
                <a:ea typeface="+mn-ea"/>
                <a:cs typeface="Arial" charset="0"/>
              </a:rPr>
              <a:t>Vælg det nye ikon</a:t>
            </a:r>
            <a:br>
              <a:rPr lang="da-DK" altLang="da-DK" sz="1000" b="0" kern="1200" baseline="0" noProof="1">
                <a:solidFill>
                  <a:schemeClr val="tx1"/>
                </a:solidFill>
                <a:latin typeface="+mn-lt"/>
                <a:ea typeface="+mn-ea"/>
                <a:cs typeface="Arial" charset="0"/>
              </a:rPr>
            </a:br>
            <a:r>
              <a:rPr lang="da-DK" altLang="da-DK" sz="1000" b="1" kern="1200" baseline="0" noProof="1">
                <a:solidFill>
                  <a:schemeClr val="tx1"/>
                </a:solidFill>
                <a:latin typeface="+mn-lt"/>
                <a:ea typeface="+mn-ea"/>
                <a:cs typeface="Arial" charset="0"/>
              </a:rPr>
              <a:t>4.</a:t>
            </a:r>
            <a:r>
              <a:rPr lang="da-DK" altLang="da-DK" sz="1000" b="0" kern="1200" baseline="0" noProof="1">
                <a:solidFill>
                  <a:schemeClr val="tx1"/>
                </a:solidFill>
                <a:latin typeface="+mn-lt"/>
                <a:ea typeface="+mn-ea"/>
                <a:cs typeface="Arial" charset="0"/>
              </a:rPr>
              <a:t> Tryk </a:t>
            </a:r>
            <a:r>
              <a:rPr lang="da-DK" altLang="da-DK" sz="1000" b="1" kern="1200" baseline="0" noProof="1">
                <a:solidFill>
                  <a:schemeClr val="tx1"/>
                </a:solidFill>
                <a:latin typeface="+mn-lt"/>
                <a:ea typeface="+mn-ea"/>
                <a:cs typeface="Arial" charset="0"/>
              </a:rPr>
              <a:t>Indsæt</a:t>
            </a:r>
            <a:br>
              <a:rPr lang="da-DK" altLang="da-DK" sz="1000" b="1" kern="1200" baseline="0" noProof="1">
                <a:solidFill>
                  <a:schemeClr val="tx1"/>
                </a:solidFill>
                <a:latin typeface="+mn-lt"/>
                <a:ea typeface="+mn-ea"/>
                <a:cs typeface="Arial" charset="0"/>
              </a:rPr>
            </a:br>
            <a:r>
              <a:rPr lang="da-DK" altLang="da-DK" sz="1000" b="1" kern="1200" baseline="0" noProof="1">
                <a:solidFill>
                  <a:schemeClr val="tx1"/>
                </a:solidFill>
                <a:latin typeface="+mn-lt"/>
                <a:ea typeface="+mn-ea"/>
                <a:cs typeface="Arial" charset="0"/>
              </a:rPr>
              <a:t>5. </a:t>
            </a:r>
            <a:r>
              <a:rPr lang="da-DK" altLang="da-DK" sz="1000" b="0" kern="1200" baseline="0" noProof="1">
                <a:solidFill>
                  <a:schemeClr val="tx1"/>
                </a:solidFill>
                <a:latin typeface="+mn-lt"/>
                <a:ea typeface="+mn-ea"/>
                <a:cs typeface="Arial" charset="0"/>
              </a:rPr>
              <a:t>Højre klik og vælg </a:t>
            </a:r>
            <a:r>
              <a:rPr lang="da-DK" altLang="da-DK" sz="1000" b="1" kern="1200" baseline="0" noProof="1">
                <a:solidFill>
                  <a:schemeClr val="tx1"/>
                </a:solidFill>
                <a:latin typeface="+mn-lt"/>
                <a:ea typeface="+mn-ea"/>
                <a:cs typeface="Arial" charset="0"/>
              </a:rPr>
              <a:t>Nulstil</a:t>
            </a:r>
            <a:r>
              <a:rPr lang="da-DK" altLang="da-DK" sz="1000" b="0" kern="1200" baseline="0" noProof="1">
                <a:solidFill>
                  <a:schemeClr val="tx1"/>
                </a:solidFill>
                <a:latin typeface="+mn-lt"/>
                <a:ea typeface="+mn-ea"/>
                <a:cs typeface="Arial" charset="0"/>
              </a:rPr>
              <a:t> hvis  pladsholderen forandrer sig</a:t>
            </a:r>
            <a:endParaRPr lang="da-DK" altLang="da-DK" sz="1000" b="0" kern="1200" noProof="1">
              <a:solidFill>
                <a:schemeClr val="tx1"/>
              </a:solidFill>
              <a:latin typeface="+mn-lt"/>
              <a:ea typeface="+mn-ea"/>
              <a:cs typeface="Arial" charset="0"/>
            </a:endParaRPr>
          </a:p>
        </p:txBody>
      </p:sp>
      <p:sp>
        <p:nvSpPr>
          <p:cNvPr id="16" name="TextBox 17"/>
          <p:cNvSpPr txBox="1">
            <a:spLocks noChangeArrowheads="1"/>
          </p:cNvSpPr>
          <p:nvPr userDrawn="1"/>
        </p:nvSpPr>
        <p:spPr bwMode="auto">
          <a:xfrm>
            <a:off x="-3160183" y="5934670"/>
            <a:ext cx="30416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da-DK" altLang="da-DK" sz="1000" b="1" dirty="0">
                <a:solidFill>
                  <a:schemeClr val="tx1"/>
                </a:solidFill>
                <a:latin typeface="+mn-lt"/>
              </a:rPr>
              <a:t>Generer titlen til alle slides</a:t>
            </a:r>
          </a:p>
          <a:p>
            <a:pPr algn="r" eaLnBrk="1" hangingPunct="1">
              <a:spcBef>
                <a:spcPct val="0"/>
              </a:spcBef>
              <a:buFontTx/>
              <a:buNone/>
            </a:pPr>
            <a:r>
              <a:rPr lang="da-DK" altLang="da-DK" sz="1000" b="1" dirty="0">
                <a:solidFill>
                  <a:schemeClr val="tx1"/>
                </a:solidFill>
                <a:latin typeface="+mn-lt"/>
              </a:rPr>
              <a:t>1. </a:t>
            </a:r>
            <a:r>
              <a:rPr lang="da-DK" altLang="da-DK" sz="1000" dirty="0">
                <a:solidFill>
                  <a:schemeClr val="tx1"/>
                </a:solidFill>
                <a:latin typeface="+mn-lt"/>
              </a:rPr>
              <a:t>Vælg </a:t>
            </a:r>
            <a:r>
              <a:rPr lang="da-DK" altLang="da-DK" sz="1000" b="1" dirty="0">
                <a:solidFill>
                  <a:schemeClr val="tx1"/>
                </a:solidFill>
                <a:latin typeface="+mn-lt"/>
              </a:rPr>
              <a:t>’Indsæt’</a:t>
            </a:r>
            <a:r>
              <a:rPr lang="da-DK" altLang="da-DK" sz="1000" dirty="0">
                <a:solidFill>
                  <a:schemeClr val="tx1"/>
                </a:solidFill>
                <a:latin typeface="+mn-lt"/>
              </a:rPr>
              <a:t> i topmenuen</a:t>
            </a:r>
          </a:p>
          <a:p>
            <a:pPr algn="r" eaLnBrk="1" hangingPunct="1">
              <a:spcBef>
                <a:spcPct val="0"/>
              </a:spcBef>
              <a:buFontTx/>
              <a:buNone/>
            </a:pPr>
            <a:r>
              <a:rPr lang="da-DK" altLang="da-DK" sz="1000" b="1" dirty="0">
                <a:solidFill>
                  <a:schemeClr val="tx1"/>
                </a:solidFill>
                <a:latin typeface="+mn-lt"/>
              </a:rPr>
              <a:t>2. </a:t>
            </a:r>
            <a:r>
              <a:rPr lang="da-DK" altLang="da-DK" sz="1000" dirty="0">
                <a:solidFill>
                  <a:schemeClr val="tx1"/>
                </a:solidFill>
                <a:latin typeface="+mn-lt"/>
              </a:rPr>
              <a:t>Vælg </a:t>
            </a:r>
            <a:r>
              <a:rPr lang="da-DK" altLang="da-DK" sz="1000" b="1" dirty="0">
                <a:solidFill>
                  <a:schemeClr val="tx1"/>
                </a:solidFill>
                <a:latin typeface="+mn-lt"/>
              </a:rPr>
              <a:t>’Sidehoved og Sidefod’</a:t>
            </a:r>
          </a:p>
          <a:p>
            <a:pPr algn="r" eaLnBrk="1" hangingPunct="1">
              <a:spcBef>
                <a:spcPct val="0"/>
              </a:spcBef>
              <a:buFontTx/>
              <a:buNone/>
            </a:pPr>
            <a:r>
              <a:rPr lang="da-DK" altLang="da-DK" sz="1000" b="1" dirty="0">
                <a:solidFill>
                  <a:schemeClr val="tx1"/>
                </a:solidFill>
                <a:latin typeface="+mn-lt"/>
              </a:rPr>
              <a:t>3. </a:t>
            </a:r>
            <a:r>
              <a:rPr lang="da-DK" altLang="da-DK" sz="1000" dirty="0">
                <a:solidFill>
                  <a:schemeClr val="tx1"/>
                </a:solidFill>
                <a:latin typeface="+mn-lt"/>
              </a:rPr>
              <a:t>Skriv titel på præsentation </a:t>
            </a:r>
            <a:br>
              <a:rPr lang="da-DK" altLang="da-DK" sz="1000" dirty="0">
                <a:solidFill>
                  <a:schemeClr val="tx1"/>
                </a:solidFill>
                <a:latin typeface="+mn-lt"/>
              </a:rPr>
            </a:br>
            <a:r>
              <a:rPr lang="da-DK" altLang="da-DK" sz="1000" dirty="0">
                <a:solidFill>
                  <a:schemeClr val="tx1"/>
                </a:solidFill>
                <a:latin typeface="+mn-lt"/>
              </a:rPr>
              <a:t>ind i tekstfeltet</a:t>
            </a:r>
          </a:p>
          <a:p>
            <a:pPr algn="r" eaLnBrk="1" hangingPunct="1">
              <a:spcBef>
                <a:spcPct val="0"/>
              </a:spcBef>
              <a:buFontTx/>
              <a:buNone/>
            </a:pPr>
            <a:r>
              <a:rPr lang="da-DK" altLang="da-DK" sz="1000" b="1" dirty="0">
                <a:solidFill>
                  <a:schemeClr val="tx1"/>
                </a:solidFill>
                <a:latin typeface="+mn-lt"/>
              </a:rPr>
              <a:t>4. </a:t>
            </a:r>
            <a:r>
              <a:rPr lang="da-DK" altLang="da-DK" sz="1000" dirty="0">
                <a:solidFill>
                  <a:schemeClr val="tx1"/>
                </a:solidFill>
                <a:latin typeface="+mn-lt"/>
              </a:rPr>
              <a:t>Tryk </a:t>
            </a:r>
            <a:r>
              <a:rPr lang="da-DK" altLang="da-DK" sz="1000" b="1" dirty="0">
                <a:solidFill>
                  <a:schemeClr val="tx1"/>
                </a:solidFill>
                <a:latin typeface="+mn-lt"/>
              </a:rPr>
              <a:t>’Anvend på alle’</a:t>
            </a:r>
          </a:p>
        </p:txBody>
      </p:sp>
      <p:sp>
        <p:nvSpPr>
          <p:cNvPr id="7" name="TextBox 6"/>
          <p:cNvSpPr txBox="1"/>
          <p:nvPr userDrawn="1"/>
        </p:nvSpPr>
        <p:spPr>
          <a:xfrm>
            <a:off x="768352" y="584200"/>
            <a:ext cx="2446866" cy="457946"/>
          </a:xfrm>
          <a:prstGeom prst="rect">
            <a:avLst/>
          </a:prstGeom>
          <a:noFill/>
        </p:spPr>
        <p:txBody>
          <a:bodyPr wrap="square" lIns="0" tIns="0" rIns="0" bIns="0" rtlCol="0">
            <a:spAutoFit/>
          </a:bodyPr>
          <a:lstStyle/>
          <a:p>
            <a:pPr marL="0" lvl="0" indent="0" algn="l" defTabSz="914400" rtl="0" eaLnBrk="1" latinLnBrk="0" hangingPunct="1">
              <a:lnSpc>
                <a:spcPct val="83000"/>
              </a:lnSpc>
              <a:spcBef>
                <a:spcPct val="20000"/>
              </a:spcBef>
              <a:buFont typeface="VIA Type Office" panose="02000503000000020004" pitchFamily="2" charset="0"/>
              <a:buNone/>
            </a:pPr>
            <a:r>
              <a:rPr lang="da-DK" sz="1600" kern="1200" spc="-100" baseline="0" noProof="1">
                <a:solidFill>
                  <a:schemeClr val="tx1"/>
                </a:solidFill>
                <a:latin typeface="VIA Type Office Light" panose="02000503000000020004" pitchFamily="2" charset="0"/>
                <a:ea typeface="+mn-ea"/>
                <a:cs typeface="+mn-cs"/>
              </a:rPr>
              <a:t>Gør tanke til handling</a:t>
            </a:r>
          </a:p>
          <a:p>
            <a:pPr marL="0" lvl="0" indent="0" algn="l" defTabSz="914400" rtl="0" eaLnBrk="1" latinLnBrk="0" hangingPunct="1">
              <a:lnSpc>
                <a:spcPct val="83000"/>
              </a:lnSpc>
              <a:spcBef>
                <a:spcPct val="20000"/>
              </a:spcBef>
              <a:buFont typeface="VIA Type Office" panose="02000503000000020004" pitchFamily="2" charset="0"/>
              <a:buNone/>
            </a:pPr>
            <a:r>
              <a:rPr lang="da-DK" sz="1600" kern="1200" spc="-100" baseline="0" noProof="1">
                <a:solidFill>
                  <a:schemeClr val="tx1"/>
                </a:solidFill>
                <a:latin typeface="+mn-lt"/>
                <a:ea typeface="+mn-ea"/>
                <a:cs typeface="+mn-cs"/>
              </a:rPr>
              <a:t>VIA University College</a:t>
            </a:r>
          </a:p>
        </p:txBody>
      </p:sp>
    </p:spTree>
    <p:extLst>
      <p:ext uri="{BB962C8B-B14F-4D97-AF65-F5344CB8AC3E}">
        <p14:creationId xmlns:p14="http://schemas.microsoft.com/office/powerpoint/2010/main" val="555096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rside I - corporate (UK)">
    <p:spTree>
      <p:nvGrpSpPr>
        <p:cNvPr id="1" name=""/>
        <p:cNvGrpSpPr/>
        <p:nvPr/>
      </p:nvGrpSpPr>
      <p:grpSpPr>
        <a:xfrm>
          <a:off x="0" y="0"/>
          <a:ext cx="0" cy="0"/>
          <a:chOff x="0" y="0"/>
          <a:chExt cx="0" cy="0"/>
        </a:xfrm>
      </p:grpSpPr>
      <p:sp>
        <p:nvSpPr>
          <p:cNvPr id="14" name="Rectangle 24"/>
          <p:cNvSpPr/>
          <p:nvPr userDrawn="1"/>
        </p:nvSpPr>
        <p:spPr>
          <a:xfrm>
            <a:off x="1"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9" name="Picture Placeholder 8"/>
          <p:cNvSpPr>
            <a:spLocks noGrp="1"/>
          </p:cNvSpPr>
          <p:nvPr>
            <p:ph type="pic" sz="quarter" idx="15" hasCustomPrompt="1"/>
          </p:nvPr>
        </p:nvSpPr>
        <p:spPr>
          <a:xfrm>
            <a:off x="769950" y="1174273"/>
            <a:ext cx="687779" cy="702000"/>
          </a:xfrm>
        </p:spPr>
        <p:txBody>
          <a:bodyPr>
            <a:normAutofit/>
          </a:bodyPr>
          <a:lstStyle>
            <a:lvl1pPr marL="0" indent="0" algn="ctr">
              <a:buFontTx/>
              <a:buNone/>
              <a:defRPr sz="1100" spc="0" baseline="0">
                <a:latin typeface="VIA Type Office Light" panose="02000503000000020004" pitchFamily="2" charset="0"/>
              </a:defRPr>
            </a:lvl1pPr>
          </a:lstStyle>
          <a:p>
            <a:r>
              <a:rPr lang="da-DK" dirty="0"/>
              <a:t>Indsæt ikon</a:t>
            </a:r>
          </a:p>
        </p:txBody>
      </p:sp>
      <p:sp>
        <p:nvSpPr>
          <p:cNvPr id="2" name="Title 1"/>
          <p:cNvSpPr>
            <a:spLocks noGrp="1"/>
          </p:cNvSpPr>
          <p:nvPr>
            <p:ph type="ctrTitle" hasCustomPrompt="1"/>
          </p:nvPr>
        </p:nvSpPr>
        <p:spPr>
          <a:xfrm>
            <a:off x="729642" y="1952837"/>
            <a:ext cx="7959276" cy="1647614"/>
          </a:xfrm>
        </p:spPr>
        <p:txBody>
          <a:bodyPr tIns="0" anchor="b" anchorCtr="0"/>
          <a:lstStyle>
            <a:lvl1pPr>
              <a:defRPr baseline="0">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3707298"/>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16833B52-6884-42B6-9C4B-09FDD70348FD}"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1" name="AutoShape 4"/>
          <p:cNvSpPr>
            <a:spLocks/>
          </p:cNvSpPr>
          <p:nvPr userDrawn="1"/>
        </p:nvSpPr>
        <p:spPr bwMode="gray">
          <a:xfrm>
            <a:off x="-3107266" y="3168689"/>
            <a:ext cx="300143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Indsæt hjælpelinjer til </a:t>
            </a:r>
            <a:br>
              <a:rPr lang="da-DK" altLang="da-DK" sz="1000" b="1" noProof="1">
                <a:solidFill>
                  <a:schemeClr val="tx1"/>
                </a:solidFill>
                <a:latin typeface="+mn-lt"/>
                <a:cs typeface="Arial" charset="0"/>
              </a:rPr>
            </a:br>
            <a:r>
              <a:rPr lang="da-DK" altLang="da-DK" sz="1000" b="1" noProof="1">
                <a:solidFill>
                  <a:schemeClr val="tx1"/>
                </a:solidFill>
                <a:latin typeface="+mn-lt"/>
                <a:cs typeface="Arial" charset="0"/>
              </a:rPr>
              <a:t>placering af objekter</a:t>
            </a:r>
          </a:p>
          <a:p>
            <a:pPr algn="r" eaLnBrk="1" hangingPunct="1">
              <a:spcBef>
                <a:spcPct val="0"/>
              </a:spcBef>
              <a:buFontTx/>
              <a:buNone/>
              <a:defRPr/>
            </a:pPr>
            <a:r>
              <a:rPr lang="da-DK" altLang="da-DK" sz="1000" b="1" noProof="1">
                <a:solidFill>
                  <a:schemeClr val="tx1"/>
                </a:solidFill>
                <a:latin typeface="+mn-lt"/>
                <a:cs typeface="Arial" charset="0"/>
              </a:rPr>
              <a:t>1. </a:t>
            </a:r>
            <a:r>
              <a:rPr lang="da-DK" altLang="da-DK" sz="1000" noProof="1">
                <a:solidFill>
                  <a:schemeClr val="tx1"/>
                </a:solidFill>
                <a:latin typeface="+mn-lt"/>
                <a:cs typeface="Arial" charset="0"/>
              </a:rPr>
              <a:t>Højre klik udenfor slidet </a:t>
            </a:r>
            <a:br>
              <a:rPr lang="da-DK" altLang="da-DK" sz="1000" noProof="1">
                <a:solidFill>
                  <a:schemeClr val="tx1"/>
                </a:solidFill>
                <a:latin typeface="+mn-lt"/>
                <a:cs typeface="Arial" charset="0"/>
              </a:rPr>
            </a:br>
            <a:r>
              <a:rPr lang="da-DK" altLang="da-DK" sz="1000" noProof="1">
                <a:solidFill>
                  <a:schemeClr val="tx1"/>
                </a:solidFill>
                <a:latin typeface="+mn-lt"/>
                <a:cs typeface="Arial" charset="0"/>
              </a:rPr>
              <a:t>og vælg </a:t>
            </a:r>
            <a:r>
              <a:rPr lang="da-DK" altLang="da-DK" sz="1000" b="1" noProof="1">
                <a:solidFill>
                  <a:schemeClr val="tx1"/>
                </a:solidFill>
                <a:latin typeface="+mn-lt"/>
                <a:cs typeface="Arial" charset="0"/>
              </a:rPr>
              <a:t>’Gitter og hjælpelinjer’</a:t>
            </a:r>
          </a:p>
          <a:p>
            <a:pPr algn="r" eaLnBrk="1" hangingPunct="1">
              <a:spcBef>
                <a:spcPct val="0"/>
              </a:spcBef>
              <a:buFontTx/>
              <a:buNone/>
              <a:defRPr/>
            </a:pPr>
            <a:r>
              <a:rPr lang="da-DK" altLang="da-DK" sz="1000" b="1" noProof="1">
                <a:solidFill>
                  <a:schemeClr val="tx1"/>
                </a:solidFill>
                <a:latin typeface="+mn-lt"/>
                <a:cs typeface="Arial" charset="0"/>
              </a:rPr>
              <a:t>2. </a:t>
            </a:r>
            <a:r>
              <a:rPr lang="da-DK" altLang="da-DK" sz="1000" noProof="1">
                <a:solidFill>
                  <a:schemeClr val="tx1"/>
                </a:solidFill>
                <a:latin typeface="+mn-lt"/>
                <a:cs typeface="Arial" charset="0"/>
              </a:rPr>
              <a:t>Sæt kryds ved </a:t>
            </a:r>
            <a:r>
              <a:rPr lang="da-DK" altLang="da-DK" sz="1000" b="1" noProof="1">
                <a:solidFill>
                  <a:schemeClr val="tx1"/>
                </a:solidFill>
                <a:latin typeface="+mn-lt"/>
                <a:cs typeface="Arial" charset="0"/>
              </a:rPr>
              <a:t>’Vis tegne-</a:t>
            </a:r>
            <a:br>
              <a:rPr lang="da-DK" altLang="da-DK" sz="1000" b="1" noProof="1">
                <a:solidFill>
                  <a:schemeClr val="tx1"/>
                </a:solidFill>
                <a:latin typeface="+mn-lt"/>
                <a:cs typeface="Arial" charset="0"/>
              </a:rPr>
            </a:br>
            <a:r>
              <a:rPr lang="da-DK" altLang="da-DK" sz="1000" b="1" noProof="1">
                <a:solidFill>
                  <a:schemeClr val="tx1"/>
                </a:solidFill>
                <a:latin typeface="+mn-lt"/>
                <a:cs typeface="Arial" charset="0"/>
              </a:rPr>
              <a:t>hjælpelinjer på skærmen’</a:t>
            </a:r>
          </a:p>
          <a:p>
            <a:pPr algn="r" eaLnBrk="1" hangingPunct="1">
              <a:spcBef>
                <a:spcPct val="0"/>
              </a:spcBef>
              <a:buFontTx/>
              <a:buNone/>
              <a:defRPr/>
            </a:pPr>
            <a:r>
              <a:rPr lang="da-DK" altLang="da-DK" sz="1000" b="1" noProof="1">
                <a:solidFill>
                  <a:schemeClr val="tx1"/>
                </a:solidFill>
                <a:latin typeface="+mn-lt"/>
                <a:cs typeface="Arial" charset="0"/>
              </a:rPr>
              <a:t>3.</a:t>
            </a:r>
            <a:r>
              <a:rPr lang="da-DK" altLang="da-DK" sz="1000" noProof="1">
                <a:solidFill>
                  <a:schemeClr val="tx1"/>
                </a:solidFill>
                <a:latin typeface="+mn-lt"/>
                <a:cs typeface="Arial" charset="0"/>
              </a:rPr>
              <a:t> Vælg </a:t>
            </a:r>
            <a:r>
              <a:rPr lang="da-DK" altLang="da-DK" sz="1000" b="1" noProof="1">
                <a:solidFill>
                  <a:schemeClr val="tx1"/>
                </a:solidFill>
                <a:latin typeface="+mn-lt"/>
                <a:cs typeface="Arial" charset="0"/>
              </a:rPr>
              <a:t>’OK’</a:t>
            </a:r>
          </a:p>
        </p:txBody>
      </p:sp>
      <p:sp>
        <p:nvSpPr>
          <p:cNvPr id="18" name="TextBox 3"/>
          <p:cNvSpPr txBox="1"/>
          <p:nvPr userDrawn="1"/>
        </p:nvSpPr>
        <p:spPr>
          <a:xfrm>
            <a:off x="-2331130" y="1916113"/>
            <a:ext cx="2170264"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sp>
        <p:nvSpPr>
          <p:cNvPr id="19" name="AutoShape 4"/>
          <p:cNvSpPr>
            <a:spLocks/>
          </p:cNvSpPr>
          <p:nvPr userDrawn="1"/>
        </p:nvSpPr>
        <p:spPr bwMode="gray">
          <a:xfrm>
            <a:off x="-2043024" y="584200"/>
            <a:ext cx="193719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kern="1200" noProof="1">
                <a:solidFill>
                  <a:schemeClr val="tx1"/>
                </a:solidFill>
                <a:latin typeface="+mn-lt"/>
                <a:ea typeface="+mn-ea"/>
                <a:cs typeface="Arial" charset="0"/>
              </a:rPr>
              <a:t>Indsæt nyt ikon </a:t>
            </a:r>
            <a:br>
              <a:rPr lang="da-DK" altLang="da-DK" sz="1000" b="1" kern="1200" noProof="1">
                <a:solidFill>
                  <a:schemeClr val="tx1"/>
                </a:solidFill>
                <a:latin typeface="+mn-lt"/>
                <a:ea typeface="+mn-ea"/>
                <a:cs typeface="Arial" charset="0"/>
              </a:rPr>
            </a:br>
            <a:r>
              <a:rPr lang="da-DK" altLang="da-DK" sz="1000" b="1" kern="1200" noProof="1">
                <a:solidFill>
                  <a:schemeClr val="tx1"/>
                </a:solidFill>
                <a:latin typeface="+mn-lt"/>
                <a:ea typeface="+mn-ea"/>
                <a:cs typeface="Arial" charset="0"/>
              </a:rPr>
              <a:t>1. </a:t>
            </a:r>
            <a:r>
              <a:rPr lang="da-DK" altLang="da-DK" sz="1000" b="0" kern="1200" noProof="1">
                <a:solidFill>
                  <a:schemeClr val="tx1"/>
                </a:solidFill>
                <a:latin typeface="+mn-lt"/>
                <a:ea typeface="+mn-ea"/>
                <a:cs typeface="Arial" charset="0"/>
              </a:rPr>
              <a:t>Højre klik på ikonet</a:t>
            </a:r>
            <a:br>
              <a:rPr lang="da-DK" altLang="da-DK" sz="1000" b="0" kern="1200" noProof="1">
                <a:solidFill>
                  <a:schemeClr val="tx1"/>
                </a:solidFill>
                <a:latin typeface="+mn-lt"/>
                <a:ea typeface="+mn-ea"/>
                <a:cs typeface="Arial" charset="0"/>
              </a:rPr>
            </a:br>
            <a:r>
              <a:rPr lang="da-DK" altLang="da-DK" sz="1000" b="1" kern="1200" noProof="1">
                <a:solidFill>
                  <a:schemeClr val="tx1"/>
                </a:solidFill>
                <a:latin typeface="+mn-lt"/>
                <a:ea typeface="+mn-ea"/>
                <a:cs typeface="Arial" charset="0"/>
              </a:rPr>
              <a:t>2. </a:t>
            </a:r>
            <a:r>
              <a:rPr lang="da-DK" altLang="da-DK" sz="1000" b="0" kern="1200" noProof="1">
                <a:solidFill>
                  <a:schemeClr val="tx1"/>
                </a:solidFill>
                <a:latin typeface="+mn-lt"/>
                <a:ea typeface="+mn-ea"/>
                <a:cs typeface="Arial" charset="0"/>
              </a:rPr>
              <a:t>Vælg</a:t>
            </a:r>
            <a:r>
              <a:rPr lang="da-DK" altLang="da-DK" sz="1000" b="0" kern="1200" baseline="0" noProof="1">
                <a:solidFill>
                  <a:schemeClr val="tx1"/>
                </a:solidFill>
                <a:latin typeface="+mn-lt"/>
                <a:ea typeface="+mn-ea"/>
                <a:cs typeface="Arial" charset="0"/>
              </a:rPr>
              <a:t> </a:t>
            </a:r>
            <a:r>
              <a:rPr lang="da-DK" altLang="da-DK" sz="1000" b="1" kern="1200" baseline="0" noProof="1">
                <a:solidFill>
                  <a:schemeClr val="tx1"/>
                </a:solidFill>
                <a:latin typeface="+mn-lt"/>
                <a:ea typeface="+mn-ea"/>
                <a:cs typeface="Arial" charset="0"/>
              </a:rPr>
              <a:t>Skift billede</a:t>
            </a:r>
          </a:p>
          <a:p>
            <a:pPr algn="r" eaLnBrk="1" hangingPunct="1">
              <a:spcBef>
                <a:spcPct val="0"/>
              </a:spcBef>
              <a:buFontTx/>
              <a:buNone/>
              <a:defRPr/>
            </a:pPr>
            <a:r>
              <a:rPr lang="da-DK" altLang="da-DK" sz="1000" b="1" kern="1200" baseline="0" noProof="1">
                <a:solidFill>
                  <a:schemeClr val="tx1"/>
                </a:solidFill>
                <a:latin typeface="+mn-lt"/>
                <a:ea typeface="+mn-ea"/>
                <a:cs typeface="Arial" charset="0"/>
              </a:rPr>
              <a:t>3. </a:t>
            </a:r>
            <a:r>
              <a:rPr lang="da-DK" altLang="da-DK" sz="1000" b="0" kern="1200" baseline="0" noProof="1">
                <a:solidFill>
                  <a:schemeClr val="tx1"/>
                </a:solidFill>
                <a:latin typeface="+mn-lt"/>
                <a:ea typeface="+mn-ea"/>
                <a:cs typeface="Arial" charset="0"/>
              </a:rPr>
              <a:t>Vælg det nye ikon</a:t>
            </a:r>
            <a:br>
              <a:rPr lang="da-DK" altLang="da-DK" sz="1000" b="0" kern="1200" baseline="0" noProof="1">
                <a:solidFill>
                  <a:schemeClr val="tx1"/>
                </a:solidFill>
                <a:latin typeface="+mn-lt"/>
                <a:ea typeface="+mn-ea"/>
                <a:cs typeface="Arial" charset="0"/>
              </a:rPr>
            </a:br>
            <a:r>
              <a:rPr lang="da-DK" altLang="da-DK" sz="1000" b="1" kern="1200" baseline="0" noProof="1">
                <a:solidFill>
                  <a:schemeClr val="tx1"/>
                </a:solidFill>
                <a:latin typeface="+mn-lt"/>
                <a:ea typeface="+mn-ea"/>
                <a:cs typeface="Arial" charset="0"/>
              </a:rPr>
              <a:t>4.</a:t>
            </a:r>
            <a:r>
              <a:rPr lang="da-DK" altLang="da-DK" sz="1000" b="0" kern="1200" baseline="0" noProof="1">
                <a:solidFill>
                  <a:schemeClr val="tx1"/>
                </a:solidFill>
                <a:latin typeface="+mn-lt"/>
                <a:ea typeface="+mn-ea"/>
                <a:cs typeface="Arial" charset="0"/>
              </a:rPr>
              <a:t> Tryk </a:t>
            </a:r>
            <a:r>
              <a:rPr lang="da-DK" altLang="da-DK" sz="1000" b="1" kern="1200" baseline="0" noProof="1">
                <a:solidFill>
                  <a:schemeClr val="tx1"/>
                </a:solidFill>
                <a:latin typeface="+mn-lt"/>
                <a:ea typeface="+mn-ea"/>
                <a:cs typeface="Arial" charset="0"/>
              </a:rPr>
              <a:t>Indsæt</a:t>
            </a:r>
            <a:br>
              <a:rPr lang="da-DK" altLang="da-DK" sz="1000" b="1" kern="1200" baseline="0" noProof="1">
                <a:solidFill>
                  <a:schemeClr val="tx1"/>
                </a:solidFill>
                <a:latin typeface="+mn-lt"/>
                <a:ea typeface="+mn-ea"/>
                <a:cs typeface="Arial" charset="0"/>
              </a:rPr>
            </a:br>
            <a:r>
              <a:rPr lang="da-DK" altLang="da-DK" sz="1000" b="1" kern="1200" baseline="0" noProof="1">
                <a:solidFill>
                  <a:schemeClr val="tx1"/>
                </a:solidFill>
                <a:latin typeface="+mn-lt"/>
                <a:ea typeface="+mn-ea"/>
                <a:cs typeface="Arial" charset="0"/>
              </a:rPr>
              <a:t>5. </a:t>
            </a:r>
            <a:r>
              <a:rPr lang="da-DK" altLang="da-DK" sz="1000" b="0" kern="1200" baseline="0" noProof="1">
                <a:solidFill>
                  <a:schemeClr val="tx1"/>
                </a:solidFill>
                <a:latin typeface="+mn-lt"/>
                <a:ea typeface="+mn-ea"/>
                <a:cs typeface="Arial" charset="0"/>
              </a:rPr>
              <a:t>Højre klik og vælg </a:t>
            </a:r>
            <a:r>
              <a:rPr lang="da-DK" altLang="da-DK" sz="1000" b="1" kern="1200" baseline="0" noProof="1">
                <a:solidFill>
                  <a:schemeClr val="tx1"/>
                </a:solidFill>
                <a:latin typeface="+mn-lt"/>
                <a:ea typeface="+mn-ea"/>
                <a:cs typeface="Arial" charset="0"/>
              </a:rPr>
              <a:t>Nulstil</a:t>
            </a:r>
            <a:r>
              <a:rPr lang="da-DK" altLang="da-DK" sz="1000" b="0" kern="1200" baseline="0" noProof="1">
                <a:solidFill>
                  <a:schemeClr val="tx1"/>
                </a:solidFill>
                <a:latin typeface="+mn-lt"/>
                <a:ea typeface="+mn-ea"/>
                <a:cs typeface="Arial" charset="0"/>
              </a:rPr>
              <a:t> hvis  pladsholderen forandrer sig</a:t>
            </a:r>
            <a:endParaRPr lang="da-DK" altLang="da-DK" sz="1000" b="0" kern="1200" noProof="1">
              <a:solidFill>
                <a:schemeClr val="tx1"/>
              </a:solidFill>
              <a:latin typeface="+mn-lt"/>
              <a:ea typeface="+mn-ea"/>
              <a:cs typeface="Arial" charset="0"/>
            </a:endParaRPr>
          </a:p>
        </p:txBody>
      </p:sp>
      <p:sp>
        <p:nvSpPr>
          <p:cNvPr id="16" name="TextBox 17"/>
          <p:cNvSpPr txBox="1">
            <a:spLocks noChangeArrowheads="1"/>
          </p:cNvSpPr>
          <p:nvPr userDrawn="1"/>
        </p:nvSpPr>
        <p:spPr bwMode="auto">
          <a:xfrm>
            <a:off x="-3160183" y="5934670"/>
            <a:ext cx="30416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da-DK" altLang="da-DK" sz="1000" b="1" dirty="0">
                <a:solidFill>
                  <a:schemeClr val="tx1"/>
                </a:solidFill>
                <a:latin typeface="+mn-lt"/>
              </a:rPr>
              <a:t>Generer titlen til alle slides</a:t>
            </a:r>
          </a:p>
          <a:p>
            <a:pPr algn="r" eaLnBrk="1" hangingPunct="1">
              <a:spcBef>
                <a:spcPct val="0"/>
              </a:spcBef>
              <a:buFontTx/>
              <a:buNone/>
            </a:pPr>
            <a:r>
              <a:rPr lang="da-DK" altLang="da-DK" sz="1000" b="1" dirty="0">
                <a:solidFill>
                  <a:schemeClr val="tx1"/>
                </a:solidFill>
                <a:latin typeface="+mn-lt"/>
              </a:rPr>
              <a:t>1. </a:t>
            </a:r>
            <a:r>
              <a:rPr lang="da-DK" altLang="da-DK" sz="1000" dirty="0">
                <a:solidFill>
                  <a:schemeClr val="tx1"/>
                </a:solidFill>
                <a:latin typeface="+mn-lt"/>
              </a:rPr>
              <a:t>Vælg </a:t>
            </a:r>
            <a:r>
              <a:rPr lang="da-DK" altLang="da-DK" sz="1000" b="1" dirty="0">
                <a:solidFill>
                  <a:schemeClr val="tx1"/>
                </a:solidFill>
                <a:latin typeface="+mn-lt"/>
              </a:rPr>
              <a:t>’Indsæt’</a:t>
            </a:r>
            <a:r>
              <a:rPr lang="da-DK" altLang="da-DK" sz="1000" dirty="0">
                <a:solidFill>
                  <a:schemeClr val="tx1"/>
                </a:solidFill>
                <a:latin typeface="+mn-lt"/>
              </a:rPr>
              <a:t> i topmenuen</a:t>
            </a:r>
          </a:p>
          <a:p>
            <a:pPr algn="r" eaLnBrk="1" hangingPunct="1">
              <a:spcBef>
                <a:spcPct val="0"/>
              </a:spcBef>
              <a:buFontTx/>
              <a:buNone/>
            </a:pPr>
            <a:r>
              <a:rPr lang="da-DK" altLang="da-DK" sz="1000" b="1" dirty="0">
                <a:solidFill>
                  <a:schemeClr val="tx1"/>
                </a:solidFill>
                <a:latin typeface="+mn-lt"/>
              </a:rPr>
              <a:t>2. </a:t>
            </a:r>
            <a:r>
              <a:rPr lang="da-DK" altLang="da-DK" sz="1000" dirty="0">
                <a:solidFill>
                  <a:schemeClr val="tx1"/>
                </a:solidFill>
                <a:latin typeface="+mn-lt"/>
              </a:rPr>
              <a:t>Vælg </a:t>
            </a:r>
            <a:r>
              <a:rPr lang="da-DK" altLang="da-DK" sz="1000" b="1" dirty="0">
                <a:solidFill>
                  <a:schemeClr val="tx1"/>
                </a:solidFill>
                <a:latin typeface="+mn-lt"/>
              </a:rPr>
              <a:t>’Sidehoved og Sidefod’</a:t>
            </a:r>
          </a:p>
          <a:p>
            <a:pPr algn="r" eaLnBrk="1" hangingPunct="1">
              <a:spcBef>
                <a:spcPct val="0"/>
              </a:spcBef>
              <a:buFontTx/>
              <a:buNone/>
            </a:pPr>
            <a:r>
              <a:rPr lang="da-DK" altLang="da-DK" sz="1000" b="1" dirty="0">
                <a:solidFill>
                  <a:schemeClr val="tx1"/>
                </a:solidFill>
                <a:latin typeface="+mn-lt"/>
              </a:rPr>
              <a:t>3. </a:t>
            </a:r>
            <a:r>
              <a:rPr lang="da-DK" altLang="da-DK" sz="1000" dirty="0">
                <a:solidFill>
                  <a:schemeClr val="tx1"/>
                </a:solidFill>
                <a:latin typeface="+mn-lt"/>
              </a:rPr>
              <a:t>Skriv titel på præsentation </a:t>
            </a:r>
            <a:br>
              <a:rPr lang="da-DK" altLang="da-DK" sz="1000" dirty="0">
                <a:solidFill>
                  <a:schemeClr val="tx1"/>
                </a:solidFill>
                <a:latin typeface="+mn-lt"/>
              </a:rPr>
            </a:br>
            <a:r>
              <a:rPr lang="da-DK" altLang="da-DK" sz="1000" dirty="0">
                <a:solidFill>
                  <a:schemeClr val="tx1"/>
                </a:solidFill>
                <a:latin typeface="+mn-lt"/>
              </a:rPr>
              <a:t>ind i tekstfeltet</a:t>
            </a:r>
          </a:p>
          <a:p>
            <a:pPr algn="r" eaLnBrk="1" hangingPunct="1">
              <a:spcBef>
                <a:spcPct val="0"/>
              </a:spcBef>
              <a:buFontTx/>
              <a:buNone/>
            </a:pPr>
            <a:r>
              <a:rPr lang="da-DK" altLang="da-DK" sz="1000" b="1" dirty="0">
                <a:solidFill>
                  <a:schemeClr val="tx1"/>
                </a:solidFill>
                <a:latin typeface="+mn-lt"/>
              </a:rPr>
              <a:t>4. </a:t>
            </a:r>
            <a:r>
              <a:rPr lang="da-DK" altLang="da-DK" sz="1000" dirty="0">
                <a:solidFill>
                  <a:schemeClr val="tx1"/>
                </a:solidFill>
                <a:latin typeface="+mn-lt"/>
              </a:rPr>
              <a:t>Tryk </a:t>
            </a:r>
            <a:r>
              <a:rPr lang="da-DK" altLang="da-DK" sz="1000" b="1" dirty="0">
                <a:solidFill>
                  <a:schemeClr val="tx1"/>
                </a:solidFill>
                <a:latin typeface="+mn-lt"/>
              </a:rPr>
              <a:t>’Anvend på alle’</a:t>
            </a:r>
          </a:p>
        </p:txBody>
      </p:sp>
      <p:sp>
        <p:nvSpPr>
          <p:cNvPr id="7" name="TextBox 6"/>
          <p:cNvSpPr txBox="1"/>
          <p:nvPr userDrawn="1"/>
        </p:nvSpPr>
        <p:spPr>
          <a:xfrm>
            <a:off x="768352" y="584200"/>
            <a:ext cx="2446866" cy="457946"/>
          </a:xfrm>
          <a:prstGeom prst="rect">
            <a:avLst/>
          </a:prstGeom>
          <a:noFill/>
        </p:spPr>
        <p:txBody>
          <a:bodyPr wrap="square" lIns="0" tIns="0" rIns="0" bIns="0" rtlCol="0">
            <a:spAutoFit/>
          </a:bodyPr>
          <a:lstStyle/>
          <a:p>
            <a:pPr marL="0" lvl="0" indent="0" algn="l" defTabSz="914400" rtl="0" eaLnBrk="1" latinLnBrk="0" hangingPunct="1">
              <a:lnSpc>
                <a:spcPct val="83000"/>
              </a:lnSpc>
              <a:spcBef>
                <a:spcPct val="20000"/>
              </a:spcBef>
              <a:buFont typeface="VIA Type Office" panose="02000503000000020004" pitchFamily="2" charset="0"/>
              <a:buNone/>
            </a:pPr>
            <a:r>
              <a:rPr lang="da-DK" sz="1600" kern="1200" spc="-100" baseline="0" noProof="1">
                <a:solidFill>
                  <a:schemeClr val="tx1"/>
                </a:solidFill>
                <a:latin typeface="VIA Type Office Light" panose="02000503000000020004" pitchFamily="2" charset="0"/>
                <a:ea typeface="+mn-ea"/>
                <a:cs typeface="+mn-cs"/>
              </a:rPr>
              <a:t>Bring ideas to life</a:t>
            </a:r>
          </a:p>
          <a:p>
            <a:pPr marL="0" lvl="0" indent="0" algn="l" defTabSz="914400" rtl="0" eaLnBrk="1" latinLnBrk="0" hangingPunct="1">
              <a:lnSpc>
                <a:spcPct val="83000"/>
              </a:lnSpc>
              <a:spcBef>
                <a:spcPct val="20000"/>
              </a:spcBef>
              <a:buFont typeface="VIA Type Office" panose="02000503000000020004" pitchFamily="2" charset="0"/>
              <a:buNone/>
            </a:pPr>
            <a:r>
              <a:rPr lang="da-DK" sz="1600" kern="1200" spc="-100" baseline="0" noProof="1">
                <a:solidFill>
                  <a:schemeClr val="tx1"/>
                </a:solidFill>
                <a:latin typeface="+mn-lt"/>
                <a:ea typeface="+mn-ea"/>
                <a:cs typeface="+mn-cs"/>
              </a:rPr>
              <a:t>VIA University College</a:t>
            </a:r>
          </a:p>
        </p:txBody>
      </p:sp>
      <p:sp>
        <p:nvSpPr>
          <p:cNvPr id="17" name="Text Placeholder 16"/>
          <p:cNvSpPr>
            <a:spLocks noGrp="1"/>
          </p:cNvSpPr>
          <p:nvPr>
            <p:ph type="body" sz="quarter" idx="16"/>
          </p:nvPr>
        </p:nvSpPr>
        <p:spPr>
          <a:xfrm>
            <a:off x="761699" y="5922000"/>
            <a:ext cx="2448638" cy="374400"/>
          </a:xfrm>
          <a:blipFill>
            <a:blip r:embed="rId2"/>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29446174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rside II - stor overskrift">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6389" y="584200"/>
            <a:ext cx="8002529" cy="3863864"/>
          </a:xfrm>
        </p:spPr>
        <p:txBody>
          <a:bodyPr tIns="90000" anchor="t" anchorCtr="0"/>
          <a:lstStyle>
            <a:lvl1pPr>
              <a:defRPr sz="7200">
                <a:latin typeface="VIA Type Office Light" panose="02000503000000020004" pitchFamily="2" charset="0"/>
              </a:defRPr>
            </a:lvl1pPr>
          </a:lstStyle>
          <a:p>
            <a:r>
              <a:rPr lang="da-DK" dirty="0"/>
              <a:t>Overskrift</a:t>
            </a:r>
          </a:p>
        </p:txBody>
      </p:sp>
      <p:sp>
        <p:nvSpPr>
          <p:cNvPr id="4" name="Date Placeholder 3"/>
          <p:cNvSpPr>
            <a:spLocks noGrp="1"/>
          </p:cNvSpPr>
          <p:nvPr>
            <p:ph type="dt" sz="half" idx="10"/>
          </p:nvPr>
        </p:nvSpPr>
        <p:spPr/>
        <p:txBody>
          <a:bodyPr/>
          <a:lstStyle/>
          <a:p>
            <a:fld id="{CE55070E-790A-46FD-9D48-D45EBF8F5352}"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2" name="AutoShape 4"/>
          <p:cNvSpPr>
            <a:spLocks/>
          </p:cNvSpPr>
          <p:nvPr userDrawn="1"/>
        </p:nvSpPr>
        <p:spPr bwMode="gray">
          <a:xfrm>
            <a:off x="-2601383" y="584200"/>
            <a:ext cx="24955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ord i overskrift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0"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pic>
        <p:nvPicPr>
          <p:cNvPr id="102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2160917" y="1304767"/>
            <a:ext cx="2033834"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3"/>
          <p:cNvSpPr txBox="1"/>
          <p:nvPr userDrawn="1"/>
        </p:nvSpPr>
        <p:spPr>
          <a:xfrm>
            <a:off x="-3107267" y="1916113"/>
            <a:ext cx="2946400" cy="923330"/>
          </a:xfrm>
          <a:prstGeom prst="rect">
            <a:avLst/>
          </a:prstGeom>
          <a:noFill/>
        </p:spPr>
        <p:txBody>
          <a:bodyPr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grpSp>
        <p:nvGrpSpPr>
          <p:cNvPr id="39" name="Group 7"/>
          <p:cNvGrpSpPr/>
          <p:nvPr userDrawn="1"/>
        </p:nvGrpSpPr>
        <p:grpSpPr>
          <a:xfrm>
            <a:off x="-2389636" y="3657183"/>
            <a:ext cx="2276554" cy="3180414"/>
            <a:chOff x="-2389014" y="3657183"/>
            <a:chExt cx="2275961" cy="3180414"/>
          </a:xfrm>
        </p:grpSpPr>
        <p:grpSp>
          <p:nvGrpSpPr>
            <p:cNvPr id="40" name="Gruppe 37"/>
            <p:cNvGrpSpPr/>
            <p:nvPr userDrawn="1"/>
          </p:nvGrpSpPr>
          <p:grpSpPr>
            <a:xfrm>
              <a:off x="-2261220" y="3657183"/>
              <a:ext cx="2148167" cy="3180414"/>
              <a:chOff x="-2261220" y="2628888"/>
              <a:chExt cx="2148167" cy="3180414"/>
            </a:xfrm>
          </p:grpSpPr>
          <p:pic>
            <p:nvPicPr>
              <p:cNvPr id="45"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46"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47" name="Gruppe 40"/>
              <p:cNvGrpSpPr/>
              <p:nvPr userDrawn="1"/>
            </p:nvGrpSpPr>
            <p:grpSpPr>
              <a:xfrm>
                <a:off x="-1426464" y="4317211"/>
                <a:ext cx="1313411" cy="1492091"/>
                <a:chOff x="-1426464" y="4279878"/>
                <a:chExt cx="1313411" cy="1492091"/>
              </a:xfrm>
            </p:grpSpPr>
            <p:pic>
              <p:nvPicPr>
                <p:cNvPr id="48"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9"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1"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2" name="Lige forbindelse 47"/>
            <p:cNvCxnSpPr>
              <a:endCxn id="41"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44"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 Placeholder 16"/>
          <p:cNvSpPr>
            <a:spLocks noGrp="1"/>
          </p:cNvSpPr>
          <p:nvPr>
            <p:ph type="body" sz="quarter" idx="16"/>
          </p:nvPr>
        </p:nvSpPr>
        <p:spPr>
          <a:xfrm>
            <a:off x="761699" y="5922000"/>
            <a:ext cx="2448638" cy="374400"/>
          </a:xfrm>
          <a:blipFill>
            <a:blip r:embed="rId5"/>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8020609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rside III - medium overskrift">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B57A022A-8D58-4EB5-933D-B3624268A1B8}"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29" name="AutoShape 4"/>
          <p:cNvSpPr>
            <a:spLocks/>
          </p:cNvSpPr>
          <p:nvPr userDrawn="1"/>
        </p:nvSpPr>
        <p:spPr bwMode="gray">
          <a:xfrm>
            <a:off x="-2115051" y="584200"/>
            <a:ext cx="200921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30"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31"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2" name="Group 7"/>
          <p:cNvGrpSpPr/>
          <p:nvPr userDrawn="1"/>
        </p:nvGrpSpPr>
        <p:grpSpPr>
          <a:xfrm>
            <a:off x="-2389636" y="3657183"/>
            <a:ext cx="2276554" cy="3180414"/>
            <a:chOff x="-2389014" y="3657183"/>
            <a:chExt cx="2275961" cy="3180414"/>
          </a:xfrm>
        </p:grpSpPr>
        <p:grpSp>
          <p:nvGrpSpPr>
            <p:cNvPr id="33" name="Gruppe 37"/>
            <p:cNvGrpSpPr/>
            <p:nvPr userDrawn="1"/>
          </p:nvGrpSpPr>
          <p:grpSpPr>
            <a:xfrm>
              <a:off x="-2261220" y="3657183"/>
              <a:ext cx="2148167" cy="3180414"/>
              <a:chOff x="-2261220" y="2628888"/>
              <a:chExt cx="2148167" cy="3180414"/>
            </a:xfrm>
          </p:grpSpPr>
          <p:pic>
            <p:nvPicPr>
              <p:cNvPr id="38"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39"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40" name="Gruppe 40"/>
              <p:cNvGrpSpPr/>
              <p:nvPr userDrawn="1"/>
            </p:nvGrpSpPr>
            <p:grpSpPr>
              <a:xfrm>
                <a:off x="-1426464" y="4317211"/>
                <a:ext cx="1313411" cy="1492091"/>
                <a:chOff x="-1426464" y="4279878"/>
                <a:chExt cx="1313411" cy="1492091"/>
              </a:xfrm>
            </p:grpSpPr>
            <p:pic>
              <p:nvPicPr>
                <p:cNvPr id="41"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2"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34"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35" name="Lige forbindelse 47"/>
            <p:cNvCxnSpPr>
              <a:endCxn id="34"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37"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Text Placeholder 16"/>
          <p:cNvSpPr>
            <a:spLocks noGrp="1"/>
          </p:cNvSpPr>
          <p:nvPr>
            <p:ph type="body" sz="quarter" idx="16"/>
          </p:nvPr>
        </p:nvSpPr>
        <p:spPr>
          <a:xfrm>
            <a:off x="761699" y="5922000"/>
            <a:ext cx="2448638" cy="374400"/>
          </a:xfrm>
          <a:blipFill>
            <a:blip r:embed="rId5"/>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8182533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rside III lys foto baggrund">
    <p:spTree>
      <p:nvGrpSpPr>
        <p:cNvPr id="1" name=""/>
        <p:cNvGrpSpPr/>
        <p:nvPr/>
      </p:nvGrpSpPr>
      <p:grpSpPr>
        <a:xfrm>
          <a:off x="0" y="0"/>
          <a:ext cx="0" cy="0"/>
          <a:chOff x="0" y="0"/>
          <a:chExt cx="0" cy="0"/>
        </a:xfrm>
      </p:grpSpPr>
      <p:sp>
        <p:nvSpPr>
          <p:cNvPr id="15" name="Rectangle 24"/>
          <p:cNvSpPr/>
          <p:nvPr userDrawn="1"/>
        </p:nvSpPr>
        <p:spPr>
          <a:xfrm>
            <a:off x="1"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11" name="Pladsholder til billede 7"/>
          <p:cNvSpPr>
            <a:spLocks noGrp="1"/>
          </p:cNvSpPr>
          <p:nvPr>
            <p:ph type="pic" sz="quarter" idx="15"/>
          </p:nvPr>
        </p:nvSpPr>
        <p:spPr>
          <a:xfrm>
            <a:off x="1" y="0"/>
            <a:ext cx="12192000" cy="6858000"/>
          </a:xfrm>
        </p:spPr>
        <p:txBody>
          <a:bodyPr tIns="864000" anchor="ctr" anchorCtr="0">
            <a:normAutofit/>
          </a:bodyPr>
          <a:lstStyle>
            <a:lvl1pPr marL="0" indent="0" algn="ctr">
              <a:buNone/>
              <a:defRPr sz="1800" spc="0" baseline="0">
                <a:solidFill>
                  <a:schemeClr val="tx1"/>
                </a:solidFill>
                <a:latin typeface="VIA Type Office Light" panose="02000503000000020004" pitchFamily="2" charset="0"/>
              </a:defRPr>
            </a:lvl1pPr>
          </a:lstStyle>
          <a:p>
            <a:r>
              <a:rPr lang="da-DK"/>
              <a:t>Klik på ikonet for at tilføje et billede</a:t>
            </a:r>
            <a:endParaRPr lang="en-GB"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0DFD41E8-EC1E-4E8C-92ED-17C3FFF31150}"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6"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8"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9"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0" name="Gruppe 75"/>
          <p:cNvGrpSpPr>
            <a:grpSpLocks/>
          </p:cNvGrpSpPr>
          <p:nvPr userDrawn="1"/>
        </p:nvGrpSpPr>
        <p:grpSpPr bwMode="auto">
          <a:xfrm>
            <a:off x="12352867" y="1546869"/>
            <a:ext cx="2035705" cy="3053620"/>
            <a:chOff x="5186790" y="1517655"/>
            <a:chExt cx="2034660" cy="3052739"/>
          </a:xfrm>
        </p:grpSpPr>
        <p:sp>
          <p:nvSpPr>
            <p:cNvPr id="31" name="TextBox 12"/>
            <p:cNvSpPr txBox="1">
              <a:spLocks noChangeArrowheads="1"/>
            </p:cNvSpPr>
            <p:nvPr/>
          </p:nvSpPr>
          <p:spPr bwMode="auto">
            <a:xfrm>
              <a:off x="5189964" y="1517655"/>
              <a:ext cx="2031486" cy="274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0"/>
                </a:spcBef>
                <a:spcAft>
                  <a:spcPts val="0"/>
                </a:spcAft>
                <a:buFontTx/>
                <a:buNone/>
                <a:defRPr/>
              </a:pPr>
              <a:r>
                <a:rPr lang="da-DK" sz="1000" b="1" noProof="1">
                  <a:solidFill>
                    <a:schemeClr val="tx1"/>
                  </a:solidFill>
                  <a:latin typeface="+mn-lt"/>
                </a:rPr>
                <a:t>Indsæt billede</a:t>
              </a:r>
            </a:p>
            <a:p>
              <a:pPr eaLnBrk="1" hangingPunct="1">
                <a:spcBef>
                  <a:spcPts val="0"/>
                </a:spcBef>
                <a:spcAft>
                  <a:spcPts val="240"/>
                </a:spcAft>
                <a:buFontTx/>
                <a:buNone/>
                <a:defRPr/>
              </a:pPr>
              <a:r>
                <a:rPr lang="da-DK" sz="1000" b="1" noProof="1">
                  <a:solidFill>
                    <a:schemeClr val="tx1"/>
                  </a:solidFill>
                  <a:latin typeface="+mn-lt"/>
                </a:rPr>
                <a:t>1.</a:t>
              </a:r>
              <a:r>
                <a:rPr lang="da-DK" sz="1000" noProof="1">
                  <a:solidFill>
                    <a:schemeClr val="tx1"/>
                  </a:solidFill>
                  <a:latin typeface="+mn-lt"/>
                </a:rPr>
                <a:t> Klik på det lille billede-indsættelsesikon i midten</a:t>
              </a:r>
            </a:p>
            <a:p>
              <a:pPr eaLnBrk="1" hangingPunct="1">
                <a:spcBef>
                  <a:spcPts val="0"/>
                </a:spcBef>
                <a:spcAft>
                  <a:spcPts val="240"/>
                </a:spcAft>
                <a:buFontTx/>
                <a:buNone/>
                <a:defRPr/>
              </a:pPr>
              <a:r>
                <a:rPr lang="da-DK" sz="1000" noProof="1">
                  <a:solidFill>
                    <a:schemeClr val="tx1"/>
                  </a:solidFill>
                  <a:latin typeface="+mn-lt"/>
                </a:rPr>
                <a:t>af pladsholderen</a:t>
              </a:r>
            </a:p>
            <a:p>
              <a:pPr eaLnBrk="1" hangingPunct="1">
                <a:spcBef>
                  <a:spcPts val="0"/>
                </a:spcBef>
                <a:spcAft>
                  <a:spcPts val="240"/>
                </a:spcAft>
                <a:buFontTx/>
                <a:buNone/>
                <a:defRPr/>
              </a:pPr>
              <a:r>
                <a:rPr lang="da-DK" sz="1000" b="1" noProof="1">
                  <a:solidFill>
                    <a:schemeClr val="tx1"/>
                  </a:solidFill>
                  <a:latin typeface="+mn-lt"/>
                </a:rPr>
                <a:t>2. </a:t>
              </a:r>
              <a:r>
                <a:rPr lang="da-DK" sz="1000" noProof="1">
                  <a:solidFill>
                    <a:schemeClr val="tx1"/>
                  </a:solidFill>
                  <a:latin typeface="+mn-lt"/>
                </a:rPr>
                <a:t>Indsæt det ønskede billede</a:t>
              </a:r>
            </a:p>
            <a:p>
              <a:pPr eaLnBrk="1" hangingPunct="1">
                <a:spcBef>
                  <a:spcPts val="0"/>
                </a:spcBef>
                <a:spcAft>
                  <a:spcPts val="240"/>
                </a:spcAft>
                <a:buFontTx/>
                <a:buNone/>
                <a:defRPr/>
              </a:pPr>
              <a:endParaRPr lang="da-DK" sz="1000" noProof="1">
                <a:solidFill>
                  <a:schemeClr val="tx1"/>
                </a:solidFill>
                <a:latin typeface="+mn-lt"/>
              </a:endParaRPr>
            </a:p>
            <a:p>
              <a:pPr marL="0" marR="0" indent="0" algn="l" defTabSz="914400" rtl="0" eaLnBrk="1" fontAlgn="auto" latinLnBrk="0" hangingPunct="1">
                <a:lnSpc>
                  <a:spcPct val="100000"/>
                </a:lnSpc>
                <a:spcBef>
                  <a:spcPts val="0"/>
                </a:spcBef>
                <a:spcAft>
                  <a:spcPts val="240"/>
                </a:spcAft>
                <a:buClrTx/>
                <a:buSzTx/>
                <a:buFontTx/>
                <a:buNone/>
                <a:tabLst/>
                <a:defRPr/>
              </a:pPr>
              <a:r>
                <a:rPr lang="da-DK" sz="1000" b="1" dirty="0">
                  <a:latin typeface="+mn-lt"/>
                </a:rPr>
                <a:t>Ændre billedets størrelse/fokus</a:t>
              </a:r>
            </a:p>
            <a:p>
              <a:pPr eaLnBrk="1" hangingPunct="1">
                <a:spcBef>
                  <a:spcPts val="0"/>
                </a:spcBef>
                <a:spcAft>
                  <a:spcPts val="240"/>
                </a:spcAft>
                <a:buFontTx/>
                <a:buNone/>
                <a:defRPr/>
              </a:pPr>
              <a:r>
                <a:rPr lang="da-DK" sz="1000" b="1" noProof="1">
                  <a:solidFill>
                    <a:schemeClr val="tx1"/>
                  </a:solidFill>
                  <a:latin typeface="+mn-lt"/>
                </a:rPr>
                <a:t>1. </a:t>
              </a:r>
              <a:r>
                <a:rPr lang="da-DK" sz="1000" dirty="0">
                  <a:latin typeface="+mn-lt"/>
                </a:rPr>
                <a:t>Marker billedet og vælg funktionen </a:t>
              </a:r>
              <a:r>
                <a:rPr lang="da-DK" sz="1000" b="1" dirty="0">
                  <a:latin typeface="+mn-lt"/>
                </a:rPr>
                <a:t>Beskær</a:t>
              </a:r>
              <a:r>
                <a:rPr lang="da-DK" sz="1000" dirty="0">
                  <a:latin typeface="+mn-lt"/>
                </a:rPr>
                <a:t> og herefter </a:t>
              </a:r>
              <a:r>
                <a:rPr lang="da-DK" sz="1000" b="1" dirty="0">
                  <a:latin typeface="+mn-lt"/>
                </a:rPr>
                <a:t>Fyld. </a:t>
              </a:r>
              <a:r>
                <a:rPr lang="da-DK" sz="1000" dirty="0">
                  <a:latin typeface="+mn-lt"/>
                </a:rPr>
                <a:t>Træk i billedet, så du får det ønskede udsnit ind i billedrammen</a:t>
              </a: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r>
                <a:rPr lang="da-DK" altLang="da-DK" sz="1000" b="1" noProof="1">
                  <a:solidFill>
                    <a:schemeClr val="tx1"/>
                  </a:solidFill>
                  <a:latin typeface="+mn-lt"/>
                  <a:cs typeface="Arial" pitchFamily="34" charset="0"/>
                </a:rPr>
                <a:t>2. </a:t>
              </a:r>
              <a:r>
                <a:rPr lang="da-DK" altLang="da-DK" sz="1000" noProof="1">
                  <a:solidFill>
                    <a:schemeClr val="tx1"/>
                  </a:solidFill>
                  <a:latin typeface="+mn-lt"/>
                  <a:cs typeface="Arial" pitchFamily="34" charset="0"/>
                </a:rPr>
                <a:t>Ønsker du at skalere billedet, så hold </a:t>
              </a:r>
              <a:r>
                <a:rPr lang="da-DK" altLang="da-DK" sz="1000" b="1" noProof="1">
                  <a:solidFill>
                    <a:schemeClr val="tx1"/>
                  </a:solidFill>
                  <a:latin typeface="+mn-lt"/>
                  <a:cs typeface="Arial" pitchFamily="34" charset="0"/>
                </a:rPr>
                <a:t>SHIFT</a:t>
              </a:r>
              <a:r>
                <a:rPr lang="da-DK" altLang="da-DK" sz="1000" noProof="1">
                  <a:solidFill>
                    <a:schemeClr val="tx1"/>
                  </a:solidFill>
                  <a:latin typeface="+mn-lt"/>
                  <a:cs typeface="Arial" pitchFamily="34" charset="0"/>
                </a:rPr>
                <a:t>-knappen nede, mens der trækkes i billedets hjørner</a:t>
              </a:r>
            </a:p>
          </p:txBody>
        </p:sp>
        <p:pic>
          <p:nvPicPr>
            <p:cNvPr id="32" name="Billed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0527" y="3342109"/>
              <a:ext cx="373412" cy="3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uppe 78"/>
            <p:cNvGrpSpPr>
              <a:grpSpLocks/>
            </p:cNvGrpSpPr>
            <p:nvPr/>
          </p:nvGrpSpPr>
          <p:grpSpPr bwMode="auto">
            <a:xfrm>
              <a:off x="5186790" y="4191100"/>
              <a:ext cx="330061" cy="379294"/>
              <a:chOff x="1018031" y="6329953"/>
              <a:chExt cx="373412" cy="429112"/>
            </a:xfrm>
          </p:grpSpPr>
          <p:pic>
            <p:nvPicPr>
              <p:cNvPr id="34" name="Billede 7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8031" y="6332311"/>
                <a:ext cx="373412" cy="4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ounded Rectangle 25"/>
              <p:cNvSpPr/>
              <p:nvPr/>
            </p:nvSpPr>
            <p:spPr bwMode="auto">
              <a:xfrm>
                <a:off x="1023417" y="6329953"/>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20" name="Text Placeholder 16"/>
          <p:cNvSpPr>
            <a:spLocks noGrp="1"/>
          </p:cNvSpPr>
          <p:nvPr>
            <p:ph type="body" sz="quarter" idx="16"/>
          </p:nvPr>
        </p:nvSpPr>
        <p:spPr>
          <a:xfrm>
            <a:off x="761699" y="5922000"/>
            <a:ext cx="2448638" cy="374400"/>
          </a:xfrm>
          <a:blipFill>
            <a:blip r:embed="rId5"/>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4033002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ul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6C80F7B1-E3AF-4D78-BD72-70C98E13A864}"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6"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4141632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ange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0" y="584200"/>
            <a:ext cx="7959318"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F211F402-5048-41BF-9749-3BF71CDB1482}"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6"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7"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8"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19049785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ød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FE9FCBD8-6BD6-4CD0-A34F-9628E32F31A1}"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6"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26911607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illa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26AA4C53-49E1-45B1-97B4-5A44CECA6D80}"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6"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11825379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å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4159DA68-7DCB-4EB2-8084-C94BCDB1D4AD}"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6"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7373586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urkis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4E27D209-D6B5-44B6-8836-935F44834759}"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6"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349372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øn Forside III">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tx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p:txBody>
          <a:bodyPr/>
          <a:lstStyle/>
          <a:p>
            <a:fld id="{79E14B5E-F03C-4BAC-B4DF-2FFDA5E25774}"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1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6"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Placeholder 16"/>
          <p:cNvSpPr>
            <a:spLocks noGrp="1"/>
          </p:cNvSpPr>
          <p:nvPr>
            <p:ph type="body" sz="quarter" idx="16"/>
          </p:nvPr>
        </p:nvSpPr>
        <p:spPr>
          <a:xfrm>
            <a:off x="761699" y="5922000"/>
            <a:ext cx="2448638" cy="374400"/>
          </a:xfrm>
          <a:blipFill>
            <a:blip r:embed="rId3"/>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944884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rside III mørk baggrund">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a:solidFill>
                  <a:schemeClr val="bg1"/>
                </a:solidFill>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bg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a:blipFill>
            <a:blip r:embed="rId2"/>
            <a:stretch>
              <a:fillRect/>
            </a:stretch>
          </a:blipFill>
        </p:spPr>
        <p:txBody>
          <a:bodyPr/>
          <a:lstStyle>
            <a:lvl1pPr>
              <a:defRPr>
                <a:solidFill>
                  <a:schemeClr val="bg1"/>
                </a:solidFill>
              </a:defRPr>
            </a:lvl1pPr>
          </a:lstStyle>
          <a:p>
            <a:fld id="{8A33F7F1-BB57-4758-82FE-C697FC59666C}" type="datetime2">
              <a:rPr lang="da-DK" smtClean="0"/>
              <a:t>8. oktober 2024</a:t>
            </a:fld>
            <a:endParaRPr lang="da-DK" dirty="0"/>
          </a:p>
        </p:txBody>
      </p:sp>
      <p:sp>
        <p:nvSpPr>
          <p:cNvPr id="5" name="Footer Placeholder 4"/>
          <p:cNvSpPr>
            <a:spLocks noGrp="1"/>
          </p:cNvSpPr>
          <p:nvPr>
            <p:ph type="ftr" sz="quarter" idx="11"/>
          </p:nvPr>
        </p:nvSpPr>
        <p:spPr>
          <a:blipFill>
            <a:blip r:embed="rId2"/>
            <a:stretch>
              <a:fillRect/>
            </a:stretch>
          </a:blipFill>
        </p:spPr>
        <p:txBody>
          <a:bodyPr/>
          <a:lstStyle>
            <a:lvl1pPr>
              <a:defRPr>
                <a:solidFill>
                  <a:schemeClr val="bg1"/>
                </a:solidFill>
              </a:defRPr>
            </a:lvl1pPr>
          </a:lstStyle>
          <a:p>
            <a:endParaRPr lang="da-DK"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BA07366-CB75-4AA8-9E5B-928B849F427C}" type="slidenum">
              <a:rPr lang="da-DK" smtClean="0"/>
              <a:pPr/>
              <a:t>‹nr.›</a:t>
            </a:fld>
            <a:endParaRPr lang="da-DK" dirty="0"/>
          </a:p>
        </p:txBody>
      </p:sp>
      <p:sp>
        <p:nvSpPr>
          <p:cNvPr id="12"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5"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6"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 Placeholder 16"/>
          <p:cNvSpPr>
            <a:spLocks noGrp="1"/>
          </p:cNvSpPr>
          <p:nvPr>
            <p:ph type="body" sz="quarter" idx="14"/>
          </p:nvPr>
        </p:nvSpPr>
        <p:spPr>
          <a:xfrm>
            <a:off x="761698" y="5922000"/>
            <a:ext cx="2448638" cy="374400"/>
          </a:xfrm>
          <a:blipFill>
            <a:blip r:embed="rId4"/>
            <a:stretch>
              <a:fillRect/>
            </a:stretch>
          </a:blipFill>
        </p:spPr>
        <p:txBody>
          <a:bodyPr tIns="7200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316840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rside III mørk foto baggrund">
    <p:spTree>
      <p:nvGrpSpPr>
        <p:cNvPr id="1" name=""/>
        <p:cNvGrpSpPr/>
        <p:nvPr/>
      </p:nvGrpSpPr>
      <p:grpSpPr>
        <a:xfrm>
          <a:off x="0" y="0"/>
          <a:ext cx="0" cy="0"/>
          <a:chOff x="0" y="0"/>
          <a:chExt cx="0" cy="0"/>
        </a:xfrm>
      </p:grpSpPr>
      <p:sp>
        <p:nvSpPr>
          <p:cNvPr id="25" name="Rectangle 24"/>
          <p:cNvSpPr/>
          <p:nvPr userDrawn="1"/>
        </p:nvSpPr>
        <p:spPr>
          <a:xfrm>
            <a:off x="1"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8" name="Pladsholder til billede 7"/>
          <p:cNvSpPr>
            <a:spLocks noGrp="1"/>
          </p:cNvSpPr>
          <p:nvPr>
            <p:ph type="pic" sz="quarter" idx="15"/>
          </p:nvPr>
        </p:nvSpPr>
        <p:spPr>
          <a:xfrm>
            <a:off x="1" y="0"/>
            <a:ext cx="12192000" cy="6858000"/>
          </a:xfrm>
        </p:spPr>
        <p:txBody>
          <a:bodyPr tIns="864000" anchor="ctr" anchorCtr="0">
            <a:normAutofit/>
          </a:bodyPr>
          <a:lstStyle>
            <a:lvl1pPr marL="0" indent="0" algn="ctr">
              <a:buNone/>
              <a:defRPr sz="1800">
                <a:solidFill>
                  <a:schemeClr val="bg1"/>
                </a:solidFill>
                <a:latin typeface="VIA Type Office Light" panose="02000503000000020004" pitchFamily="2" charset="0"/>
              </a:defRPr>
            </a:lvl1pPr>
          </a:lstStyle>
          <a:p>
            <a:r>
              <a:rPr lang="da-DK"/>
              <a:t>Klik på ikonet for at tilføje et billede</a:t>
            </a:r>
            <a:endParaRPr lang="en-GB" dirty="0"/>
          </a:p>
        </p:txBody>
      </p:sp>
      <p:sp>
        <p:nvSpPr>
          <p:cNvPr id="2" name="Title 1"/>
          <p:cNvSpPr>
            <a:spLocks noGrp="1"/>
          </p:cNvSpPr>
          <p:nvPr>
            <p:ph type="ctrTitle" hasCustomPrompt="1"/>
          </p:nvPr>
        </p:nvSpPr>
        <p:spPr>
          <a:xfrm>
            <a:off x="729601" y="584200"/>
            <a:ext cx="7959319" cy="1188616"/>
          </a:xfrm>
        </p:spPr>
        <p:txBody>
          <a:bodyPr tIns="97200" anchor="t" anchorCtr="0"/>
          <a:lstStyle>
            <a:lvl1pPr>
              <a:defRPr baseline="0">
                <a:solidFill>
                  <a:schemeClr val="bg1"/>
                </a:solidFill>
                <a:latin typeface="VIA Type Office Light" panose="02000503000000020004" pitchFamily="2" charset="0"/>
              </a:defRPr>
            </a:lvl1pPr>
          </a:lstStyle>
          <a:p>
            <a:r>
              <a:rPr lang="da-DK" dirty="0"/>
              <a:t>Overskrift</a:t>
            </a:r>
          </a:p>
        </p:txBody>
      </p:sp>
      <p:sp>
        <p:nvSpPr>
          <p:cNvPr id="3" name="Subtitle 2"/>
          <p:cNvSpPr>
            <a:spLocks noGrp="1"/>
          </p:cNvSpPr>
          <p:nvPr>
            <p:ph type="subTitle" idx="1" hasCustomPrompt="1"/>
          </p:nvPr>
        </p:nvSpPr>
        <p:spPr>
          <a:xfrm>
            <a:off x="768001" y="1835441"/>
            <a:ext cx="7920918" cy="1125858"/>
          </a:xfrm>
        </p:spPr>
        <p:txBody>
          <a:bodyPr/>
          <a:lstStyle>
            <a:lvl1pPr marL="0" indent="0" algn="l">
              <a:buNone/>
              <a:defRPr>
                <a:solidFill>
                  <a:schemeClr val="bg1"/>
                </a:solidFill>
                <a:latin typeface="VIA Type Office Light" panose="0200050300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a:t>
            </a:r>
          </a:p>
        </p:txBody>
      </p:sp>
      <p:sp>
        <p:nvSpPr>
          <p:cNvPr id="4" name="Date Placeholder 3"/>
          <p:cNvSpPr>
            <a:spLocks noGrp="1"/>
          </p:cNvSpPr>
          <p:nvPr>
            <p:ph type="dt" sz="half" idx="10"/>
          </p:nvPr>
        </p:nvSpPr>
        <p:spPr>
          <a:blipFill>
            <a:blip r:embed="rId2"/>
            <a:stretch>
              <a:fillRect/>
            </a:stretch>
          </a:blipFill>
        </p:spPr>
        <p:txBody>
          <a:bodyPr/>
          <a:lstStyle>
            <a:lvl1pPr>
              <a:defRPr>
                <a:solidFill>
                  <a:schemeClr val="bg1"/>
                </a:solidFill>
              </a:defRPr>
            </a:lvl1pPr>
          </a:lstStyle>
          <a:p>
            <a:fld id="{DCC6BDD3-FF4D-49C7-9C58-35359843F29E}" type="datetime2">
              <a:rPr lang="da-DK" smtClean="0"/>
              <a:t>8. oktober 2024</a:t>
            </a:fld>
            <a:endParaRPr lang="da-DK" dirty="0"/>
          </a:p>
        </p:txBody>
      </p:sp>
      <p:sp>
        <p:nvSpPr>
          <p:cNvPr id="5" name="Footer Placeholder 4"/>
          <p:cNvSpPr>
            <a:spLocks noGrp="1"/>
          </p:cNvSpPr>
          <p:nvPr>
            <p:ph type="ftr" sz="quarter" idx="11"/>
          </p:nvPr>
        </p:nvSpPr>
        <p:spPr>
          <a:blipFill>
            <a:blip r:embed="rId2"/>
            <a:stretch>
              <a:fillRect/>
            </a:stretch>
          </a:blipFill>
        </p:spPr>
        <p:txBody>
          <a:bodyPr/>
          <a:lstStyle>
            <a:lvl1pPr>
              <a:defRPr>
                <a:solidFill>
                  <a:schemeClr val="bg1"/>
                </a:solidFill>
              </a:defRPr>
            </a:lvl1pPr>
          </a:lstStyle>
          <a:p>
            <a:endParaRPr lang="da-DK"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BA07366-CB75-4AA8-9E5B-928B849F427C}" type="slidenum">
              <a:rPr lang="da-DK" smtClean="0"/>
              <a:pPr/>
              <a:t>‹nr.›</a:t>
            </a:fld>
            <a:endParaRPr lang="da-DK" dirty="0"/>
          </a:p>
        </p:txBody>
      </p:sp>
      <p:sp>
        <p:nvSpPr>
          <p:cNvPr id="16"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17"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18"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 name="Gruppe 75"/>
          <p:cNvGrpSpPr>
            <a:grpSpLocks/>
          </p:cNvGrpSpPr>
          <p:nvPr userDrawn="1"/>
        </p:nvGrpSpPr>
        <p:grpSpPr bwMode="auto">
          <a:xfrm>
            <a:off x="12352867" y="1546869"/>
            <a:ext cx="2035705" cy="3053620"/>
            <a:chOff x="5186790" y="1517655"/>
            <a:chExt cx="2034660" cy="3052739"/>
          </a:xfrm>
        </p:grpSpPr>
        <p:sp>
          <p:nvSpPr>
            <p:cNvPr id="24" name="TextBox 12"/>
            <p:cNvSpPr txBox="1">
              <a:spLocks noChangeArrowheads="1"/>
            </p:cNvSpPr>
            <p:nvPr/>
          </p:nvSpPr>
          <p:spPr bwMode="auto">
            <a:xfrm>
              <a:off x="5189964" y="1517655"/>
              <a:ext cx="2031486" cy="274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0"/>
                </a:spcBef>
                <a:spcAft>
                  <a:spcPts val="0"/>
                </a:spcAft>
                <a:buFontTx/>
                <a:buNone/>
                <a:defRPr/>
              </a:pPr>
              <a:r>
                <a:rPr lang="da-DK" sz="1000" b="1" noProof="1">
                  <a:solidFill>
                    <a:schemeClr val="tx1"/>
                  </a:solidFill>
                  <a:latin typeface="+mn-lt"/>
                </a:rPr>
                <a:t>Indsæt billede</a:t>
              </a:r>
            </a:p>
            <a:p>
              <a:pPr eaLnBrk="1" hangingPunct="1">
                <a:spcBef>
                  <a:spcPts val="0"/>
                </a:spcBef>
                <a:spcAft>
                  <a:spcPts val="240"/>
                </a:spcAft>
                <a:buFontTx/>
                <a:buNone/>
                <a:defRPr/>
              </a:pPr>
              <a:r>
                <a:rPr lang="da-DK" sz="1000" b="1" noProof="1">
                  <a:solidFill>
                    <a:schemeClr val="tx1"/>
                  </a:solidFill>
                  <a:latin typeface="+mn-lt"/>
                </a:rPr>
                <a:t>1.</a:t>
              </a:r>
              <a:r>
                <a:rPr lang="da-DK" sz="1000" noProof="1">
                  <a:solidFill>
                    <a:schemeClr val="tx1"/>
                  </a:solidFill>
                  <a:latin typeface="+mn-lt"/>
                </a:rPr>
                <a:t> Klik på det lille billede-indsættelsesikon i midten</a:t>
              </a:r>
            </a:p>
            <a:p>
              <a:pPr eaLnBrk="1" hangingPunct="1">
                <a:spcBef>
                  <a:spcPts val="0"/>
                </a:spcBef>
                <a:spcAft>
                  <a:spcPts val="240"/>
                </a:spcAft>
                <a:buFontTx/>
                <a:buNone/>
                <a:defRPr/>
              </a:pPr>
              <a:r>
                <a:rPr lang="da-DK" sz="1000" noProof="1">
                  <a:solidFill>
                    <a:schemeClr val="tx1"/>
                  </a:solidFill>
                  <a:latin typeface="+mn-lt"/>
                </a:rPr>
                <a:t>af pladsholderen</a:t>
              </a:r>
            </a:p>
            <a:p>
              <a:pPr eaLnBrk="1" hangingPunct="1">
                <a:spcBef>
                  <a:spcPts val="0"/>
                </a:spcBef>
                <a:spcAft>
                  <a:spcPts val="240"/>
                </a:spcAft>
                <a:buFontTx/>
                <a:buNone/>
                <a:defRPr/>
              </a:pPr>
              <a:r>
                <a:rPr lang="da-DK" sz="1000" b="1" noProof="1">
                  <a:solidFill>
                    <a:schemeClr val="tx1"/>
                  </a:solidFill>
                  <a:latin typeface="+mn-lt"/>
                </a:rPr>
                <a:t>2. </a:t>
              </a:r>
              <a:r>
                <a:rPr lang="da-DK" sz="1000" noProof="1">
                  <a:solidFill>
                    <a:schemeClr val="tx1"/>
                  </a:solidFill>
                  <a:latin typeface="+mn-lt"/>
                </a:rPr>
                <a:t>Indsæt det ønskede billede</a:t>
              </a:r>
            </a:p>
            <a:p>
              <a:pPr eaLnBrk="1" hangingPunct="1">
                <a:spcBef>
                  <a:spcPts val="0"/>
                </a:spcBef>
                <a:spcAft>
                  <a:spcPts val="240"/>
                </a:spcAft>
                <a:buFontTx/>
                <a:buNone/>
                <a:defRPr/>
              </a:pPr>
              <a:endParaRPr lang="da-DK" sz="1000" noProof="1">
                <a:solidFill>
                  <a:schemeClr val="tx1"/>
                </a:solidFill>
                <a:latin typeface="+mn-lt"/>
              </a:endParaRPr>
            </a:p>
            <a:p>
              <a:pPr marL="0" marR="0" indent="0" algn="l" defTabSz="914400" rtl="0" eaLnBrk="1" fontAlgn="auto" latinLnBrk="0" hangingPunct="1">
                <a:lnSpc>
                  <a:spcPct val="100000"/>
                </a:lnSpc>
                <a:spcBef>
                  <a:spcPts val="0"/>
                </a:spcBef>
                <a:spcAft>
                  <a:spcPts val="240"/>
                </a:spcAft>
                <a:buClrTx/>
                <a:buSzTx/>
                <a:buFontTx/>
                <a:buNone/>
                <a:tabLst/>
                <a:defRPr/>
              </a:pPr>
              <a:r>
                <a:rPr lang="da-DK" sz="1000" b="1" dirty="0">
                  <a:latin typeface="+mn-lt"/>
                </a:rPr>
                <a:t>Ændre billedets størrelse/fokus</a:t>
              </a:r>
            </a:p>
            <a:p>
              <a:pPr eaLnBrk="1" hangingPunct="1">
                <a:spcBef>
                  <a:spcPts val="0"/>
                </a:spcBef>
                <a:spcAft>
                  <a:spcPts val="240"/>
                </a:spcAft>
                <a:buFontTx/>
                <a:buNone/>
                <a:defRPr/>
              </a:pPr>
              <a:r>
                <a:rPr lang="da-DK" sz="1000" b="1" noProof="1">
                  <a:solidFill>
                    <a:schemeClr val="tx1"/>
                  </a:solidFill>
                  <a:latin typeface="+mn-lt"/>
                </a:rPr>
                <a:t>1. </a:t>
              </a:r>
              <a:r>
                <a:rPr lang="da-DK" sz="1000" dirty="0">
                  <a:latin typeface="+mn-lt"/>
                </a:rPr>
                <a:t>Marker billedet og vælg funktionen </a:t>
              </a:r>
              <a:r>
                <a:rPr lang="da-DK" sz="1000" b="1" dirty="0">
                  <a:latin typeface="+mn-lt"/>
                </a:rPr>
                <a:t>Beskær</a:t>
              </a:r>
              <a:r>
                <a:rPr lang="da-DK" sz="1000" dirty="0">
                  <a:latin typeface="+mn-lt"/>
                </a:rPr>
                <a:t> og herefter </a:t>
              </a:r>
              <a:r>
                <a:rPr lang="da-DK" sz="1000" b="1" dirty="0">
                  <a:latin typeface="+mn-lt"/>
                </a:rPr>
                <a:t>Fyld. </a:t>
              </a:r>
              <a:r>
                <a:rPr lang="da-DK" sz="1000" dirty="0">
                  <a:latin typeface="+mn-lt"/>
                </a:rPr>
                <a:t>Træk i billedet, så du får det ønskede udsnit ind i billedrammen</a:t>
              </a: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r>
                <a:rPr lang="da-DK" altLang="da-DK" sz="1000" b="1" noProof="1">
                  <a:solidFill>
                    <a:schemeClr val="tx1"/>
                  </a:solidFill>
                  <a:latin typeface="+mn-lt"/>
                  <a:cs typeface="Arial" pitchFamily="34" charset="0"/>
                </a:rPr>
                <a:t>2. </a:t>
              </a:r>
              <a:r>
                <a:rPr lang="da-DK" altLang="da-DK" sz="1000" noProof="1">
                  <a:solidFill>
                    <a:schemeClr val="tx1"/>
                  </a:solidFill>
                  <a:latin typeface="+mn-lt"/>
                  <a:cs typeface="Arial" pitchFamily="34" charset="0"/>
                </a:rPr>
                <a:t>Ønsker du at skalere billedet, så hold </a:t>
              </a:r>
              <a:r>
                <a:rPr lang="da-DK" altLang="da-DK" sz="1000" b="1" noProof="1">
                  <a:solidFill>
                    <a:schemeClr val="tx1"/>
                  </a:solidFill>
                  <a:latin typeface="+mn-lt"/>
                  <a:cs typeface="Arial" pitchFamily="34" charset="0"/>
                </a:rPr>
                <a:t>SHIFT</a:t>
              </a:r>
              <a:r>
                <a:rPr lang="da-DK" altLang="da-DK" sz="1000" noProof="1">
                  <a:solidFill>
                    <a:schemeClr val="tx1"/>
                  </a:solidFill>
                  <a:latin typeface="+mn-lt"/>
                  <a:cs typeface="Arial" pitchFamily="34" charset="0"/>
                </a:rPr>
                <a:t>-knappen nede, mens der trækkes i billedets hjørner</a:t>
              </a:r>
            </a:p>
          </p:txBody>
        </p:sp>
        <p:pic>
          <p:nvPicPr>
            <p:cNvPr id="26" name="Billed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90527" y="3342109"/>
              <a:ext cx="373412" cy="3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uppe 78"/>
            <p:cNvGrpSpPr>
              <a:grpSpLocks/>
            </p:cNvGrpSpPr>
            <p:nvPr/>
          </p:nvGrpSpPr>
          <p:grpSpPr bwMode="auto">
            <a:xfrm>
              <a:off x="5186790" y="4191100"/>
              <a:ext cx="330061" cy="379294"/>
              <a:chOff x="1018031" y="6329953"/>
              <a:chExt cx="373412" cy="429112"/>
            </a:xfrm>
          </p:grpSpPr>
          <p:pic>
            <p:nvPicPr>
              <p:cNvPr id="28" name="Billede 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8031" y="6332311"/>
                <a:ext cx="373412" cy="4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ounded Rectangle 25"/>
              <p:cNvSpPr/>
              <p:nvPr/>
            </p:nvSpPr>
            <p:spPr bwMode="auto">
              <a:xfrm>
                <a:off x="1023417" y="6329953"/>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19" name="Text Placeholder 16"/>
          <p:cNvSpPr>
            <a:spLocks noGrp="1"/>
          </p:cNvSpPr>
          <p:nvPr>
            <p:ph type="body" sz="quarter" idx="14"/>
          </p:nvPr>
        </p:nvSpPr>
        <p:spPr>
          <a:xfrm>
            <a:off x="761698" y="5922000"/>
            <a:ext cx="2448638" cy="374400"/>
          </a:xfrm>
          <a:blipFill>
            <a:blip r:embed="rId6"/>
            <a:stretch>
              <a:fillRect/>
            </a:stretch>
          </a:blipFill>
        </p:spPr>
        <p:txBody>
          <a:bodyPr tIns="7200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1140938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rside IV - Stort ikon">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4" name="Picture Placeholder 8"/>
          <p:cNvSpPr>
            <a:spLocks noGrp="1"/>
          </p:cNvSpPr>
          <p:nvPr>
            <p:ph type="pic" sz="quarter" idx="16" hasCustomPrompt="1"/>
          </p:nvPr>
        </p:nvSpPr>
        <p:spPr>
          <a:xfrm>
            <a:off x="4151493" y="1581394"/>
            <a:ext cx="3889013" cy="3942000"/>
          </a:xfrm>
        </p:spPr>
        <p:txBody>
          <a:bodyPr>
            <a:normAutofit/>
          </a:bodyPr>
          <a:lstStyle>
            <a:lvl1pPr marL="0" indent="0" algn="ctr">
              <a:buFontTx/>
              <a:buNone/>
              <a:defRPr sz="1100" spc="0" baseline="0">
                <a:latin typeface="VIA Type Office Light" panose="02000503000000020004" pitchFamily="2" charset="0"/>
              </a:defRPr>
            </a:lvl1pPr>
          </a:lstStyle>
          <a:p>
            <a:r>
              <a:rPr lang="da-DK" dirty="0"/>
              <a:t>Klik på ikonet for at tilføje et ikon</a:t>
            </a:r>
            <a:endParaRPr lang="en-GB" dirty="0"/>
          </a:p>
        </p:txBody>
      </p:sp>
      <p:sp>
        <p:nvSpPr>
          <p:cNvPr id="15" name="Text Placeholder 1"/>
          <p:cNvSpPr>
            <a:spLocks noGrp="1"/>
          </p:cNvSpPr>
          <p:nvPr>
            <p:ph type="body" sz="quarter" idx="13" hasCustomPrompt="1"/>
          </p:nvPr>
        </p:nvSpPr>
        <p:spPr>
          <a:xfrm>
            <a:off x="768350" y="579714"/>
            <a:ext cx="5183716" cy="509026"/>
          </a:xfrm>
        </p:spPr>
        <p:txBody>
          <a:bodyPr>
            <a:normAutofit/>
          </a:bodyPr>
          <a:lstStyle>
            <a:lvl1pPr marL="0" indent="0">
              <a:lnSpc>
                <a:spcPct val="83000"/>
              </a:lnSpc>
              <a:buNone/>
              <a:defRPr sz="1600">
                <a:latin typeface="VIA Type Office Light" panose="02000503000000020004" pitchFamily="2" charset="0"/>
              </a:defRPr>
            </a:lvl1pPr>
          </a:lstStyle>
          <a:p>
            <a:pPr lvl="0"/>
            <a:r>
              <a:rPr lang="da-DK" dirty="0"/>
              <a:t>Indsæt tekst</a:t>
            </a:r>
          </a:p>
        </p:txBody>
      </p:sp>
      <p:sp>
        <p:nvSpPr>
          <p:cNvPr id="16" name="Text Placeholder 2"/>
          <p:cNvSpPr>
            <a:spLocks noGrp="1"/>
          </p:cNvSpPr>
          <p:nvPr>
            <p:ph type="body" sz="quarter" idx="15" hasCustomPrompt="1"/>
          </p:nvPr>
        </p:nvSpPr>
        <p:spPr>
          <a:xfrm>
            <a:off x="6239934" y="579714"/>
            <a:ext cx="5183716" cy="509026"/>
          </a:xfrm>
        </p:spPr>
        <p:txBody>
          <a:bodyPr>
            <a:normAutofit/>
          </a:bodyPr>
          <a:lstStyle>
            <a:lvl1pPr marL="0" indent="0">
              <a:lnSpc>
                <a:spcPct val="83000"/>
              </a:lnSpc>
              <a:buNone/>
              <a:defRPr sz="1600">
                <a:latin typeface="VIA Type Office Light" panose="02000503000000020004" pitchFamily="2" charset="0"/>
              </a:defRPr>
            </a:lvl1pPr>
          </a:lstStyle>
          <a:p>
            <a:pPr lvl="0"/>
            <a:r>
              <a:rPr lang="da-DK" dirty="0"/>
              <a:t>Indsæt tekst</a:t>
            </a:r>
          </a:p>
        </p:txBody>
      </p:sp>
      <p:sp>
        <p:nvSpPr>
          <p:cNvPr id="4" name="Date Placeholder 3"/>
          <p:cNvSpPr>
            <a:spLocks noGrp="1"/>
          </p:cNvSpPr>
          <p:nvPr>
            <p:ph type="dt" sz="half" idx="10"/>
          </p:nvPr>
        </p:nvSpPr>
        <p:spPr/>
        <p:txBody>
          <a:bodyPr/>
          <a:lstStyle/>
          <a:p>
            <a:fld id="{5360386D-51AE-4430-8E65-9E08B73A8C6D}"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35" name="AutoShape 4"/>
          <p:cNvSpPr>
            <a:spLocks/>
          </p:cNvSpPr>
          <p:nvPr userDrawn="1"/>
        </p:nvSpPr>
        <p:spPr bwMode="gray">
          <a:xfrm>
            <a:off x="-2929002"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anden linje i overskriften</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ved at markere ordet(ene)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1"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endParaRPr lang="da-DK" altLang="da-DK" sz="1000" b="1" noProof="1">
              <a:solidFill>
                <a:schemeClr val="tx1"/>
              </a:solidFill>
              <a:latin typeface="+mn-lt"/>
              <a:cs typeface="Arial" charset="0"/>
            </a:endParaRPr>
          </a:p>
        </p:txBody>
      </p:sp>
      <p:sp>
        <p:nvSpPr>
          <p:cNvPr id="37" name="TextBox 3"/>
          <p:cNvSpPr txBox="1"/>
          <p:nvPr userDrawn="1"/>
        </p:nvSpPr>
        <p:spPr>
          <a:xfrm>
            <a:off x="-2475184" y="1916113"/>
            <a:ext cx="2314318"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pic>
        <p:nvPicPr>
          <p:cNvPr id="38"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657043" y="130476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9" name="Group 7"/>
          <p:cNvGrpSpPr/>
          <p:nvPr userDrawn="1"/>
        </p:nvGrpSpPr>
        <p:grpSpPr>
          <a:xfrm>
            <a:off x="-2389636" y="3657183"/>
            <a:ext cx="2276554" cy="3180414"/>
            <a:chOff x="-2389014" y="3657183"/>
            <a:chExt cx="2275961" cy="3180414"/>
          </a:xfrm>
        </p:grpSpPr>
        <p:grpSp>
          <p:nvGrpSpPr>
            <p:cNvPr id="40" name="Gruppe 37"/>
            <p:cNvGrpSpPr/>
            <p:nvPr userDrawn="1"/>
          </p:nvGrpSpPr>
          <p:grpSpPr>
            <a:xfrm>
              <a:off x="-2261220" y="3657183"/>
              <a:ext cx="2148167" cy="3180414"/>
              <a:chOff x="-2261220" y="2628888"/>
              <a:chExt cx="2148167" cy="3180414"/>
            </a:xfrm>
          </p:grpSpPr>
          <p:pic>
            <p:nvPicPr>
              <p:cNvPr id="45"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46"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47" name="Gruppe 40"/>
              <p:cNvGrpSpPr/>
              <p:nvPr userDrawn="1"/>
            </p:nvGrpSpPr>
            <p:grpSpPr>
              <a:xfrm>
                <a:off x="-1426464" y="4317211"/>
                <a:ext cx="1313411" cy="1492091"/>
                <a:chOff x="-1426464" y="4279878"/>
                <a:chExt cx="1313411" cy="1492091"/>
              </a:xfrm>
            </p:grpSpPr>
            <p:pic>
              <p:nvPicPr>
                <p:cNvPr id="48"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9"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1"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2" name="Lige forbindelse 47"/>
            <p:cNvCxnSpPr>
              <a:endCxn id="41"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44"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uppe 75"/>
          <p:cNvGrpSpPr>
            <a:grpSpLocks/>
          </p:cNvGrpSpPr>
          <p:nvPr userDrawn="1"/>
        </p:nvGrpSpPr>
        <p:grpSpPr bwMode="auto">
          <a:xfrm>
            <a:off x="12352867" y="1546869"/>
            <a:ext cx="2035705" cy="3053620"/>
            <a:chOff x="5186790" y="1517655"/>
            <a:chExt cx="2034660" cy="3052739"/>
          </a:xfrm>
        </p:grpSpPr>
        <p:sp>
          <p:nvSpPr>
            <p:cNvPr id="33" name="TextBox 12"/>
            <p:cNvSpPr txBox="1">
              <a:spLocks noChangeArrowheads="1"/>
            </p:cNvSpPr>
            <p:nvPr/>
          </p:nvSpPr>
          <p:spPr bwMode="auto">
            <a:xfrm>
              <a:off x="5189964" y="1517655"/>
              <a:ext cx="2031486" cy="274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0"/>
                </a:spcBef>
                <a:spcAft>
                  <a:spcPts val="0"/>
                </a:spcAft>
                <a:buFontTx/>
                <a:buNone/>
                <a:defRPr/>
              </a:pPr>
              <a:r>
                <a:rPr lang="da-DK" sz="1000" b="1" noProof="1">
                  <a:solidFill>
                    <a:schemeClr val="tx1"/>
                  </a:solidFill>
                  <a:latin typeface="+mn-lt"/>
                </a:rPr>
                <a:t>Indsæt ikon</a:t>
              </a:r>
            </a:p>
            <a:p>
              <a:pPr eaLnBrk="1" hangingPunct="1">
                <a:spcBef>
                  <a:spcPts val="0"/>
                </a:spcBef>
                <a:spcAft>
                  <a:spcPts val="240"/>
                </a:spcAft>
                <a:buFontTx/>
                <a:buNone/>
                <a:defRPr/>
              </a:pPr>
              <a:r>
                <a:rPr lang="da-DK" sz="1000" b="1" noProof="1">
                  <a:solidFill>
                    <a:schemeClr val="tx1"/>
                  </a:solidFill>
                  <a:latin typeface="+mn-lt"/>
                </a:rPr>
                <a:t>1.</a:t>
              </a:r>
              <a:r>
                <a:rPr lang="da-DK" sz="1000" noProof="1">
                  <a:solidFill>
                    <a:schemeClr val="tx1"/>
                  </a:solidFill>
                  <a:latin typeface="+mn-lt"/>
                </a:rPr>
                <a:t> Klik på det lille billede-indsættelsesikon i midten</a:t>
              </a:r>
            </a:p>
            <a:p>
              <a:pPr eaLnBrk="1" hangingPunct="1">
                <a:spcBef>
                  <a:spcPts val="0"/>
                </a:spcBef>
                <a:spcAft>
                  <a:spcPts val="240"/>
                </a:spcAft>
                <a:buFontTx/>
                <a:buNone/>
                <a:defRPr/>
              </a:pPr>
              <a:r>
                <a:rPr lang="da-DK" sz="1000" noProof="1">
                  <a:solidFill>
                    <a:schemeClr val="tx1"/>
                  </a:solidFill>
                  <a:latin typeface="+mn-lt"/>
                </a:rPr>
                <a:t>af pladsholderen</a:t>
              </a:r>
            </a:p>
            <a:p>
              <a:pPr eaLnBrk="1" hangingPunct="1">
                <a:spcBef>
                  <a:spcPts val="0"/>
                </a:spcBef>
                <a:spcAft>
                  <a:spcPts val="240"/>
                </a:spcAft>
                <a:buFontTx/>
                <a:buNone/>
                <a:defRPr/>
              </a:pPr>
              <a:r>
                <a:rPr lang="da-DK" sz="1000" b="1" noProof="1">
                  <a:solidFill>
                    <a:schemeClr val="tx1"/>
                  </a:solidFill>
                  <a:latin typeface="+mn-lt"/>
                </a:rPr>
                <a:t>2. </a:t>
              </a:r>
              <a:r>
                <a:rPr lang="da-DK" sz="1000" noProof="1">
                  <a:solidFill>
                    <a:schemeClr val="tx1"/>
                  </a:solidFill>
                  <a:latin typeface="+mn-lt"/>
                </a:rPr>
                <a:t>Indsæt det ønskede ikon</a:t>
              </a:r>
            </a:p>
            <a:p>
              <a:pPr eaLnBrk="1" hangingPunct="1">
                <a:spcBef>
                  <a:spcPts val="0"/>
                </a:spcBef>
                <a:spcAft>
                  <a:spcPts val="240"/>
                </a:spcAft>
                <a:buFontTx/>
                <a:buNone/>
                <a:defRPr/>
              </a:pPr>
              <a:endParaRPr lang="da-DK" sz="1000" noProof="1">
                <a:solidFill>
                  <a:schemeClr val="tx1"/>
                </a:solidFill>
                <a:latin typeface="+mn-lt"/>
              </a:endParaRPr>
            </a:p>
            <a:p>
              <a:pPr marL="0" marR="0" indent="0" algn="l" defTabSz="914400" rtl="0" eaLnBrk="1" fontAlgn="auto" latinLnBrk="0" hangingPunct="1">
                <a:lnSpc>
                  <a:spcPct val="100000"/>
                </a:lnSpc>
                <a:spcBef>
                  <a:spcPts val="0"/>
                </a:spcBef>
                <a:spcAft>
                  <a:spcPts val="240"/>
                </a:spcAft>
                <a:buClrTx/>
                <a:buSzTx/>
                <a:buFontTx/>
                <a:buNone/>
                <a:tabLst/>
                <a:defRPr/>
              </a:pPr>
              <a:r>
                <a:rPr lang="da-DK" sz="1000" b="1" dirty="0">
                  <a:latin typeface="+mn-lt"/>
                </a:rPr>
                <a:t>Ændre ikonets størrelse/fokus</a:t>
              </a:r>
            </a:p>
            <a:p>
              <a:pPr eaLnBrk="1" hangingPunct="1">
                <a:spcBef>
                  <a:spcPts val="0"/>
                </a:spcBef>
                <a:spcAft>
                  <a:spcPts val="240"/>
                </a:spcAft>
                <a:buFontTx/>
                <a:buNone/>
                <a:defRPr/>
              </a:pPr>
              <a:r>
                <a:rPr lang="da-DK" sz="1000" b="1" noProof="1">
                  <a:solidFill>
                    <a:schemeClr val="tx1"/>
                  </a:solidFill>
                  <a:latin typeface="+mn-lt"/>
                </a:rPr>
                <a:t>1. </a:t>
              </a:r>
              <a:r>
                <a:rPr lang="da-DK" sz="1000" dirty="0">
                  <a:latin typeface="+mn-lt"/>
                </a:rPr>
                <a:t>Marker ikonet og vælg funktionen </a:t>
              </a:r>
              <a:r>
                <a:rPr lang="da-DK" sz="1000" b="1" dirty="0">
                  <a:latin typeface="+mn-lt"/>
                </a:rPr>
                <a:t>Beskær</a:t>
              </a:r>
              <a:r>
                <a:rPr lang="da-DK" sz="1000" dirty="0">
                  <a:latin typeface="+mn-lt"/>
                </a:rPr>
                <a:t> og herefter </a:t>
              </a:r>
              <a:r>
                <a:rPr lang="da-DK" sz="1000" b="1" dirty="0">
                  <a:latin typeface="+mn-lt"/>
                </a:rPr>
                <a:t>Fyld. </a:t>
              </a:r>
              <a:r>
                <a:rPr lang="da-DK" sz="1000" dirty="0">
                  <a:latin typeface="+mn-lt"/>
                </a:rPr>
                <a:t>Træk i billedet, så du får det ønskede udsnit ind i billedrammen</a:t>
              </a: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r>
                <a:rPr lang="da-DK" altLang="da-DK" sz="1000" b="1" noProof="1">
                  <a:solidFill>
                    <a:schemeClr val="tx1"/>
                  </a:solidFill>
                  <a:latin typeface="+mn-lt"/>
                  <a:cs typeface="Arial" pitchFamily="34" charset="0"/>
                </a:rPr>
                <a:t>2. </a:t>
              </a:r>
              <a:r>
                <a:rPr lang="da-DK" altLang="da-DK" sz="1000" noProof="1">
                  <a:solidFill>
                    <a:schemeClr val="tx1"/>
                  </a:solidFill>
                  <a:latin typeface="+mn-lt"/>
                  <a:cs typeface="Arial" pitchFamily="34" charset="0"/>
                </a:rPr>
                <a:t>Ønsker du at skalere billedet, så hold </a:t>
              </a:r>
              <a:r>
                <a:rPr lang="da-DK" altLang="da-DK" sz="1000" b="1" noProof="1">
                  <a:solidFill>
                    <a:schemeClr val="tx1"/>
                  </a:solidFill>
                  <a:latin typeface="+mn-lt"/>
                  <a:cs typeface="Arial" pitchFamily="34" charset="0"/>
                </a:rPr>
                <a:t>SHIFT</a:t>
              </a:r>
              <a:r>
                <a:rPr lang="da-DK" altLang="da-DK" sz="1000" noProof="1">
                  <a:solidFill>
                    <a:schemeClr val="tx1"/>
                  </a:solidFill>
                  <a:latin typeface="+mn-lt"/>
                  <a:cs typeface="Arial" pitchFamily="34" charset="0"/>
                </a:rPr>
                <a:t>-knappen nede, mens der trækkes i ikonets hjørner</a:t>
              </a:r>
            </a:p>
          </p:txBody>
        </p:sp>
        <p:pic>
          <p:nvPicPr>
            <p:cNvPr id="36" name="Billede 7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90527" y="3342109"/>
              <a:ext cx="373412" cy="3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2" name="Gruppe 78"/>
            <p:cNvGrpSpPr>
              <a:grpSpLocks/>
            </p:cNvGrpSpPr>
            <p:nvPr/>
          </p:nvGrpSpPr>
          <p:grpSpPr bwMode="auto">
            <a:xfrm>
              <a:off x="5186790" y="4191100"/>
              <a:ext cx="330061" cy="379294"/>
              <a:chOff x="1018031" y="6329953"/>
              <a:chExt cx="373412" cy="429112"/>
            </a:xfrm>
          </p:grpSpPr>
          <p:pic>
            <p:nvPicPr>
              <p:cNvPr id="53" name="Billede 7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8031" y="6332311"/>
                <a:ext cx="373412" cy="4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ounded Rectangle 25"/>
              <p:cNvSpPr/>
              <p:nvPr/>
            </p:nvSpPr>
            <p:spPr bwMode="auto">
              <a:xfrm>
                <a:off x="1023417" y="6329953"/>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31" name="Text Placeholder 16"/>
          <p:cNvSpPr>
            <a:spLocks noGrp="1"/>
          </p:cNvSpPr>
          <p:nvPr>
            <p:ph type="body" sz="quarter" idx="17"/>
          </p:nvPr>
        </p:nvSpPr>
        <p:spPr>
          <a:xfrm>
            <a:off x="761699" y="5922000"/>
            <a:ext cx="2448638" cy="374400"/>
          </a:xfrm>
          <a:blipFill>
            <a:blip r:embed="rId7"/>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6613039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dholdsside I">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da-DK" dirty="0"/>
              <a:t>Overskrift i maksimalt to linjer</a:t>
            </a:r>
          </a:p>
        </p:txBody>
      </p:sp>
      <p:sp>
        <p:nvSpPr>
          <p:cNvPr id="3" name="Content Placeholder 2"/>
          <p:cNvSpPr>
            <a:spLocks noGrp="1"/>
          </p:cNvSpPr>
          <p:nvPr>
            <p:ph idx="1" hasCustomPrompt="1"/>
          </p:nvPr>
        </p:nvSpPr>
        <p:spPr>
          <a:xfrm>
            <a:off x="767409" y="1916113"/>
            <a:ext cx="10657184" cy="3922720"/>
          </a:xfrm>
        </p:spPr>
        <p:txBody>
          <a:bodyPr/>
          <a:lstStyle>
            <a:lvl1pPr marL="0" indent="0">
              <a:lnSpc>
                <a:spcPct val="100000"/>
              </a:lnSpc>
              <a:spcBef>
                <a:spcPts val="0"/>
              </a:spcBef>
              <a:spcAft>
                <a:spcPts val="0"/>
              </a:spcAft>
              <a:buFont typeface="Arial" panose="020B0604020202020204" pitchFamily="34" charset="0"/>
              <a:buChar char="​"/>
              <a:defRPr baseline="0"/>
            </a:lvl1pPr>
            <a:lvl2pPr marL="0" indent="0">
              <a:lnSpc>
                <a:spcPct val="100000"/>
              </a:lnSpc>
              <a:spcBef>
                <a:spcPts val="0"/>
              </a:spcBef>
              <a:buFont typeface="Arial" panose="020B0604020202020204" pitchFamily="34" charset="0"/>
              <a:buChar char="​"/>
              <a:defRPr sz="2500" baseline="0">
                <a:latin typeface="VIA Type Office Light" panose="02000503000000020004" pitchFamily="2" charset="0"/>
              </a:defRPr>
            </a:lvl2pPr>
            <a:lvl3pPr marL="90000" indent="-450000">
              <a:lnSpc>
                <a:spcPct val="100000"/>
              </a:lnSpc>
              <a:spcBef>
                <a:spcPts val="0"/>
              </a:spcBef>
              <a:buFont typeface="Arial" panose="020B0604020202020204" pitchFamily="34" charset="0"/>
              <a:buChar char="–"/>
              <a:defRPr sz="2500" spc="-90" baseline="0">
                <a:latin typeface="+mn-lt"/>
              </a:defRPr>
            </a:lvl3pPr>
            <a:lvl4pPr marL="0" indent="0">
              <a:lnSpc>
                <a:spcPct val="100000"/>
              </a:lnSpc>
              <a:spcBef>
                <a:spcPts val="0"/>
              </a:spcBef>
              <a:buFont typeface="Arial" panose="020B0604020202020204" pitchFamily="34" charset="0"/>
              <a:buChar char="​"/>
              <a:defRPr sz="1400"/>
            </a:lvl4pPr>
            <a:lvl5pPr marL="0" indent="0">
              <a:lnSpc>
                <a:spcPct val="100000"/>
              </a:lnSpc>
              <a:spcBef>
                <a:spcPts val="0"/>
              </a:spcBef>
              <a:buFont typeface="Arial" panose="020B0604020202020204" pitchFamily="34" charset="0"/>
              <a:buChar char="​"/>
              <a:defRPr sz="1400">
                <a:latin typeface="VIA Type Office Light" panose="02000503000000020004" pitchFamily="2" charset="0"/>
              </a:defRPr>
            </a:lvl5pPr>
            <a:lvl6pPr marL="450000" indent="-450000">
              <a:lnSpc>
                <a:spcPct val="100000"/>
              </a:lnSpc>
              <a:spcBef>
                <a:spcPts val="0"/>
              </a:spcBef>
              <a:buFont typeface="Arial" panose="020B0604020202020204" pitchFamily="34" charset="0"/>
              <a:buChar char="–"/>
              <a:defRPr sz="1400" baseline="0"/>
            </a:lvl6pPr>
            <a:lvl7pPr marL="0" indent="0">
              <a:lnSpc>
                <a:spcPct val="100000"/>
              </a:lnSpc>
              <a:spcBef>
                <a:spcPts val="0"/>
              </a:spcBef>
              <a:buFont typeface="Arial" panose="020B0604020202020204" pitchFamily="34" charset="0"/>
              <a:buChar char="​"/>
              <a:defRPr sz="1050"/>
            </a:lvl7pPr>
            <a:lvl8pPr marL="0" indent="0">
              <a:lnSpc>
                <a:spcPct val="100000"/>
              </a:lnSpc>
              <a:spcBef>
                <a:spcPts val="0"/>
              </a:spcBef>
              <a:buFont typeface="Arial" panose="020B0604020202020204" pitchFamily="34" charset="0"/>
              <a:buChar char="​"/>
              <a:defRPr sz="1050" baseline="0">
                <a:latin typeface="VIA Type Office Light" panose="02000503000000020004" pitchFamily="2" charset="0"/>
              </a:defRPr>
            </a:lvl8pPr>
            <a:lvl9pPr marL="450000" indent="-450000">
              <a:lnSpc>
                <a:spcPct val="100000"/>
              </a:lnSpc>
              <a:spcBef>
                <a:spcPts val="0"/>
              </a:spcBef>
              <a:buFont typeface="Arial" panose="020B0604020202020204" pitchFamily="34" charset="0"/>
              <a:buChar char="–"/>
              <a:defRPr sz="1050" baseline="0"/>
            </a:lvl9pPr>
          </a:lstStyle>
          <a:p>
            <a:pPr lvl="0"/>
            <a:r>
              <a:rPr lang="da-DK" dirty="0"/>
              <a:t>Første niveau tekst </a:t>
            </a:r>
            <a:r>
              <a:rPr lang="da-DK" dirty="0" err="1"/>
              <a:t>regular</a:t>
            </a:r>
            <a:r>
              <a:rPr lang="da-DK" dirty="0"/>
              <a:t>, brug forøg/formindsk listeniveau for at hoppe mellem niveauerne</a:t>
            </a:r>
          </a:p>
          <a:p>
            <a:pPr lvl="1"/>
            <a:r>
              <a:rPr lang="da-DK" dirty="0"/>
              <a:t>Andet niveau </a:t>
            </a:r>
            <a:r>
              <a:rPr lang="da-DK" dirty="0" err="1"/>
              <a:t>Regular</a:t>
            </a:r>
            <a:endParaRPr lang="da-DK" dirty="0"/>
          </a:p>
          <a:p>
            <a:pPr lvl="2"/>
            <a:r>
              <a:rPr lang="da-DK" dirty="0"/>
              <a:t>Tredje niveau Light</a:t>
            </a:r>
          </a:p>
          <a:p>
            <a:pPr lvl="3"/>
            <a:r>
              <a:rPr lang="da-DK" dirty="0"/>
              <a:t>Fjerde niveau H5 </a:t>
            </a:r>
            <a:r>
              <a:rPr lang="da-DK" dirty="0" err="1"/>
              <a:t>Regular</a:t>
            </a:r>
            <a:endParaRPr lang="da-DK" dirty="0"/>
          </a:p>
          <a:p>
            <a:pPr lvl="4"/>
            <a:r>
              <a:rPr lang="da-DK" dirty="0"/>
              <a:t>Femte niveau H5 Light</a:t>
            </a:r>
          </a:p>
          <a:p>
            <a:pPr lvl="5"/>
            <a:r>
              <a:rPr lang="da-DK" dirty="0"/>
              <a:t>Sjette niveau</a:t>
            </a:r>
          </a:p>
          <a:p>
            <a:pPr lvl="6"/>
            <a:r>
              <a:rPr lang="da-DK" dirty="0"/>
              <a:t>Syvende niveau H6 </a:t>
            </a:r>
            <a:r>
              <a:rPr lang="da-DK" dirty="0" err="1"/>
              <a:t>Regular</a:t>
            </a:r>
            <a:endParaRPr lang="da-DK" dirty="0"/>
          </a:p>
          <a:p>
            <a:pPr lvl="7"/>
            <a:r>
              <a:rPr lang="da-DK" dirty="0"/>
              <a:t>Ottende niveau H6 Light</a:t>
            </a:r>
          </a:p>
          <a:p>
            <a:pPr lvl="8"/>
            <a:r>
              <a:rPr lang="da-DK" dirty="0"/>
              <a:t>Niende niveau H6 </a:t>
            </a:r>
            <a:r>
              <a:rPr lang="da-DK" dirty="0" err="1"/>
              <a:t>bullet</a:t>
            </a:r>
            <a:endParaRPr lang="da-DK" dirty="0"/>
          </a:p>
        </p:txBody>
      </p:sp>
      <p:sp>
        <p:nvSpPr>
          <p:cNvPr id="4" name="Date Placeholder 3"/>
          <p:cNvSpPr>
            <a:spLocks noGrp="1"/>
          </p:cNvSpPr>
          <p:nvPr>
            <p:ph type="dt" sz="half" idx="10"/>
          </p:nvPr>
        </p:nvSpPr>
        <p:spPr/>
        <p:txBody>
          <a:bodyPr/>
          <a:lstStyle/>
          <a:p>
            <a:fld id="{C7236216-5406-4D9C-A65B-E57228DF31C0}"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grpSp>
        <p:nvGrpSpPr>
          <p:cNvPr id="27" name="Group 7"/>
          <p:cNvGrpSpPr/>
          <p:nvPr userDrawn="1"/>
        </p:nvGrpSpPr>
        <p:grpSpPr>
          <a:xfrm>
            <a:off x="-2389636" y="3657183"/>
            <a:ext cx="2276554" cy="3180414"/>
            <a:chOff x="-2389014" y="3657183"/>
            <a:chExt cx="2275961" cy="3180414"/>
          </a:xfrm>
        </p:grpSpPr>
        <p:grpSp>
          <p:nvGrpSpPr>
            <p:cNvPr id="28" name="Gruppe 37"/>
            <p:cNvGrpSpPr/>
            <p:nvPr userDrawn="1"/>
          </p:nvGrpSpPr>
          <p:grpSpPr>
            <a:xfrm>
              <a:off x="-2261220" y="3657183"/>
              <a:ext cx="2148167" cy="3180414"/>
              <a:chOff x="-2261220" y="2628888"/>
              <a:chExt cx="2148167" cy="3180414"/>
            </a:xfrm>
          </p:grpSpPr>
          <p:pic>
            <p:nvPicPr>
              <p:cNvPr id="4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50"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51" name="Gruppe 40"/>
              <p:cNvGrpSpPr/>
              <p:nvPr userDrawn="1"/>
            </p:nvGrpSpPr>
            <p:grpSpPr>
              <a:xfrm>
                <a:off x="-1426464" y="4317211"/>
                <a:ext cx="1313411" cy="1492091"/>
                <a:chOff x="-1426464" y="4279878"/>
                <a:chExt cx="1313411" cy="1492091"/>
              </a:xfrm>
            </p:grpSpPr>
            <p:pic>
              <p:nvPicPr>
                <p:cNvPr id="52"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53"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29"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30" name="Lige forbindelse 47"/>
            <p:cNvCxnSpPr>
              <a:endCxn id="29"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37"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AutoShape 4"/>
          <p:cNvSpPr>
            <a:spLocks/>
          </p:cNvSpPr>
          <p:nvPr userDrawn="1"/>
        </p:nvSpPr>
        <p:spPr bwMode="gray">
          <a:xfrm>
            <a:off x="-2197324" y="-11761"/>
            <a:ext cx="2117929"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1. eller 2. linje i overskriften</a:t>
            </a:r>
            <a:r>
              <a:rPr lang="da-DK" altLang="da-DK" sz="1000" b="0" baseline="0" noProof="1">
                <a:solidFill>
                  <a:schemeClr val="tx1"/>
                </a:solidFill>
                <a:latin typeface="+mn-lt"/>
                <a:cs typeface="Arial" charset="0"/>
              </a:rPr>
              <a:t> </a:t>
            </a:r>
            <a:r>
              <a:rPr lang="da-DK" altLang="da-DK" sz="1000" b="0" noProof="1">
                <a:solidFill>
                  <a:schemeClr val="tx1"/>
                </a:solidFill>
                <a:latin typeface="+mn-lt"/>
                <a:cs typeface="Arial" charset="0"/>
              </a:rPr>
              <a:t>ved at markere linjen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0"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r>
              <a:rPr lang="da-DK" altLang="da-DK" sz="1000" b="1" baseline="0" noProof="1">
                <a:solidFill>
                  <a:schemeClr val="tx1"/>
                </a:solidFill>
                <a:latin typeface="+mn-lt"/>
                <a:cs typeface="Arial" charset="0"/>
              </a:rPr>
              <a:t>Typografier</a:t>
            </a:r>
          </a:p>
          <a:p>
            <a:pPr algn="r" eaLnBrk="1" hangingPunct="1">
              <a:spcBef>
                <a:spcPct val="0"/>
              </a:spcBef>
              <a:buFontTx/>
              <a:buNone/>
              <a:defRPr/>
            </a:pPr>
            <a:r>
              <a:rPr lang="da-DK" altLang="da-DK" sz="1000" b="0" baseline="0" noProof="1">
                <a:solidFill>
                  <a:schemeClr val="tx1"/>
                </a:solidFill>
                <a:latin typeface="+mn-lt"/>
                <a:cs typeface="Arial" charset="0"/>
              </a:rPr>
              <a:t>1. Niveau = Regular 25 pkt</a:t>
            </a:r>
          </a:p>
          <a:p>
            <a:pPr algn="r" eaLnBrk="1" hangingPunct="1">
              <a:spcBef>
                <a:spcPct val="0"/>
              </a:spcBef>
              <a:buFontTx/>
              <a:buNone/>
              <a:defRPr/>
            </a:pPr>
            <a:r>
              <a:rPr lang="da-DK" altLang="da-DK" sz="1000" b="0" noProof="1">
                <a:solidFill>
                  <a:schemeClr val="tx1"/>
                </a:solidFill>
                <a:latin typeface="+mn-lt"/>
                <a:cs typeface="Arial" charset="0"/>
              </a:rPr>
              <a:t>2. Niveau = Light</a:t>
            </a:r>
            <a:r>
              <a:rPr lang="da-DK" altLang="da-DK" sz="1000" b="0" baseline="0" noProof="1">
                <a:solidFill>
                  <a:schemeClr val="tx1"/>
                </a:solidFill>
                <a:latin typeface="+mn-lt"/>
                <a:cs typeface="Arial" charset="0"/>
              </a:rPr>
              <a:t> 25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3. Niveau = Bullet 25 pkt</a:t>
            </a:r>
            <a:r>
              <a:rPr lang="da-DK" altLang="da-DK" sz="1000" b="0" noProof="1">
                <a:solidFill>
                  <a:schemeClr val="tx1"/>
                </a:solidFill>
                <a:latin typeface="+mn-lt"/>
                <a:cs typeface="Arial" charset="0"/>
              </a:rPr>
              <a:t> </a:t>
            </a:r>
          </a:p>
          <a:p>
            <a:pPr algn="r" eaLnBrk="1" hangingPunct="1">
              <a:spcBef>
                <a:spcPct val="0"/>
              </a:spcBef>
              <a:buFontTx/>
              <a:buNone/>
              <a:defRPr/>
            </a:pPr>
            <a:r>
              <a:rPr lang="da-DK" altLang="da-DK" sz="1000" b="0" noProof="1">
                <a:solidFill>
                  <a:schemeClr val="tx1"/>
                </a:solidFill>
                <a:latin typeface="+mn-lt"/>
                <a:cs typeface="Arial" charset="0"/>
              </a:rPr>
              <a:t>4. Niveau = Regular 14 pkt</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5. Niveau = </a:t>
            </a:r>
            <a:r>
              <a:rPr lang="da-DK" altLang="da-DK" sz="1000" b="0" baseline="0" noProof="1">
                <a:solidFill>
                  <a:schemeClr val="tx1"/>
                </a:solidFill>
                <a:latin typeface="+mn-lt"/>
                <a:cs typeface="Arial" charset="0"/>
              </a:rPr>
              <a:t>Light 14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6. Niveau = Bullet 14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7. Niveau = Regular 10,5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8. Niveau = Light 10,5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9. Niveau = Bullet 10,5 pkt </a:t>
            </a:r>
            <a:br>
              <a:rPr lang="da-DK" altLang="da-DK" sz="1000" b="0" baseline="0" noProof="1">
                <a:solidFill>
                  <a:schemeClr val="tx1"/>
                </a:solidFill>
                <a:latin typeface="+mn-lt"/>
                <a:cs typeface="Arial" charset="0"/>
              </a:rPr>
            </a:b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Brug </a:t>
            </a:r>
            <a:r>
              <a:rPr lang="da-DK" altLang="da-DK" sz="1000" b="1" baseline="0" noProof="1">
                <a:solidFill>
                  <a:schemeClr val="tx1"/>
                </a:solidFill>
                <a:latin typeface="+mn-lt"/>
                <a:cs typeface="Arial" charset="0"/>
              </a:rPr>
              <a:t>‘Forøg/Formindsk listeniveau’ </a:t>
            </a:r>
            <a:r>
              <a:rPr lang="da-DK" altLang="da-DK" sz="1000" b="0" baseline="0" noProof="1">
                <a:solidFill>
                  <a:schemeClr val="tx1"/>
                </a:solidFill>
                <a:latin typeface="+mn-lt"/>
                <a:cs typeface="Arial" charset="0"/>
              </a:rPr>
              <a:t>for at hoppe mellem niveauer </a:t>
            </a:r>
            <a:endParaRPr lang="da-DK" altLang="da-DK" sz="1000" b="0" noProof="1">
              <a:solidFill>
                <a:schemeClr val="tx1"/>
              </a:solidFill>
              <a:latin typeface="+mn-lt"/>
              <a:cs typeface="Arial" charset="0"/>
            </a:endParaRPr>
          </a:p>
        </p:txBody>
      </p:sp>
      <p:pic>
        <p:nvPicPr>
          <p:cNvPr id="57" name="Picture 3"/>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b="87042"/>
          <a:stretch/>
        </p:blipFill>
        <p:spPr bwMode="auto">
          <a:xfrm>
            <a:off x="-1621109" y="636796"/>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2657" y="3200301"/>
            <a:ext cx="457319"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Rounded Rectangle 43"/>
          <p:cNvSpPr/>
          <p:nvPr userDrawn="1"/>
        </p:nvSpPr>
        <p:spPr>
          <a:xfrm>
            <a:off x="-323997" y="3200302"/>
            <a:ext cx="214368"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pic>
        <p:nvPicPr>
          <p:cNvPr id="60"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46265" y="3455571"/>
            <a:ext cx="438264"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Rectangle 45"/>
          <p:cNvSpPr/>
          <p:nvPr userDrawn="1"/>
        </p:nvSpPr>
        <p:spPr>
          <a:xfrm>
            <a:off x="-327133" y="3455571"/>
            <a:ext cx="219132" cy="20161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62" name="Rounded Rectangle 46"/>
          <p:cNvSpPr/>
          <p:nvPr userDrawn="1"/>
        </p:nvSpPr>
        <p:spPr>
          <a:xfrm>
            <a:off x="-541502" y="3458746"/>
            <a:ext cx="214369"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32" name="Text Placeholder 16"/>
          <p:cNvSpPr>
            <a:spLocks noGrp="1"/>
          </p:cNvSpPr>
          <p:nvPr>
            <p:ph type="body" sz="quarter" idx="16"/>
          </p:nvPr>
        </p:nvSpPr>
        <p:spPr>
          <a:xfrm>
            <a:off x="761699" y="5922000"/>
            <a:ext cx="2448638" cy="374400"/>
          </a:xfrm>
          <a:blipFill>
            <a:blip r:embed="rId7"/>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26887455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dholdsside II - punkter">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VIA Type Office Light" panose="02000503000000020004" pitchFamily="2" charset="0"/>
              </a:defRPr>
            </a:lvl1pPr>
          </a:lstStyle>
          <a:p>
            <a:r>
              <a:rPr lang="da-DK" dirty="0"/>
              <a:t>Overskrift i maksimalt to linjer</a:t>
            </a:r>
          </a:p>
        </p:txBody>
      </p:sp>
      <p:sp>
        <p:nvSpPr>
          <p:cNvPr id="3" name="Pladsholder til dato 2"/>
          <p:cNvSpPr>
            <a:spLocks noGrp="1"/>
          </p:cNvSpPr>
          <p:nvPr>
            <p:ph type="dt" sz="half" idx="10"/>
          </p:nvPr>
        </p:nvSpPr>
        <p:spPr/>
        <p:txBody>
          <a:bodyPr/>
          <a:lstStyle/>
          <a:p>
            <a:fld id="{5855212D-A239-44D3-B25B-09851D6177DA}" type="datetime2">
              <a:rPr lang="da-DK" smtClean="0"/>
              <a:t>8. oktober 2024</a:t>
            </a:fld>
            <a:endParaRPr lang="da-DK" dirty="0"/>
          </a:p>
        </p:txBody>
      </p:sp>
      <p:sp>
        <p:nvSpPr>
          <p:cNvPr id="4" name="Pladsholder til diasnummer 3"/>
          <p:cNvSpPr>
            <a:spLocks noGrp="1"/>
          </p:cNvSpPr>
          <p:nvPr>
            <p:ph type="sldNum" sz="quarter" idx="11"/>
          </p:nvPr>
        </p:nvSpPr>
        <p:spPr/>
        <p:txBody>
          <a:bodyPr/>
          <a:lstStyle/>
          <a:p>
            <a:fld id="{5BA07366-CB75-4AA8-9E5B-928B849F427C}" type="slidenum">
              <a:rPr lang="da-DK" smtClean="0"/>
              <a:pPr/>
              <a:t>‹nr.›</a:t>
            </a:fld>
            <a:endParaRPr lang="da-DK" dirty="0"/>
          </a:p>
        </p:txBody>
      </p:sp>
      <p:sp>
        <p:nvSpPr>
          <p:cNvPr id="5" name="Pladsholder til sidefod 4"/>
          <p:cNvSpPr>
            <a:spLocks noGrp="1"/>
          </p:cNvSpPr>
          <p:nvPr>
            <p:ph type="ftr" sz="quarter" idx="12"/>
          </p:nvPr>
        </p:nvSpPr>
        <p:spPr/>
        <p:txBody>
          <a:bodyPr/>
          <a:lstStyle/>
          <a:p>
            <a:endParaRPr lang="da-DK" dirty="0"/>
          </a:p>
        </p:txBody>
      </p:sp>
      <p:sp>
        <p:nvSpPr>
          <p:cNvPr id="29" name="TextBox 3"/>
          <p:cNvSpPr txBox="1"/>
          <p:nvPr userDrawn="1"/>
        </p:nvSpPr>
        <p:spPr>
          <a:xfrm>
            <a:off x="-2547211" y="6631"/>
            <a:ext cx="2386344"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grpSp>
        <p:nvGrpSpPr>
          <p:cNvPr id="21" name="Group 7"/>
          <p:cNvGrpSpPr/>
          <p:nvPr userDrawn="1"/>
        </p:nvGrpSpPr>
        <p:grpSpPr>
          <a:xfrm>
            <a:off x="-2389636" y="3657183"/>
            <a:ext cx="2276554" cy="3180414"/>
            <a:chOff x="-2389014" y="3657183"/>
            <a:chExt cx="2275961" cy="3180414"/>
          </a:xfrm>
        </p:grpSpPr>
        <p:grpSp>
          <p:nvGrpSpPr>
            <p:cNvPr id="22" name="Gruppe 37"/>
            <p:cNvGrpSpPr/>
            <p:nvPr userDrawn="1"/>
          </p:nvGrpSpPr>
          <p:grpSpPr>
            <a:xfrm>
              <a:off x="-2261220" y="3657183"/>
              <a:ext cx="2148167" cy="3180414"/>
              <a:chOff x="-2261220" y="2628888"/>
              <a:chExt cx="2148167" cy="3180414"/>
            </a:xfrm>
          </p:grpSpPr>
          <p:pic>
            <p:nvPicPr>
              <p:cNvPr id="2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8"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30" name="Gruppe 40"/>
              <p:cNvGrpSpPr/>
              <p:nvPr userDrawn="1"/>
            </p:nvGrpSpPr>
            <p:grpSpPr>
              <a:xfrm>
                <a:off x="-1426464" y="4317211"/>
                <a:ext cx="1313411" cy="1492091"/>
                <a:chOff x="-1426464" y="4279878"/>
                <a:chExt cx="1313411" cy="1492091"/>
              </a:xfrm>
            </p:grpSpPr>
            <p:pic>
              <p:nvPicPr>
                <p:cNvPr id="3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3"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23"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24" name="Lige forbindelse 47"/>
            <p:cNvCxnSpPr>
              <a:endCxn id="23"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26"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Text Placeholder 6"/>
          <p:cNvSpPr>
            <a:spLocks noGrp="1"/>
          </p:cNvSpPr>
          <p:nvPr>
            <p:ph type="body" sz="quarter" idx="17" hasCustomPrompt="1"/>
          </p:nvPr>
        </p:nvSpPr>
        <p:spPr>
          <a:xfrm>
            <a:off x="768350" y="1916114"/>
            <a:ext cx="10655175" cy="3925887"/>
          </a:xfrm>
        </p:spPr>
        <p:txBody>
          <a:bodyPr/>
          <a:lstStyle>
            <a:lvl2pPr>
              <a:defRPr baseline="0"/>
            </a:lvl2pPr>
            <a:lvl3pPr>
              <a:defRPr/>
            </a:lvl3pPr>
            <a:lvl4pPr>
              <a:defRPr baseline="0"/>
            </a:lvl4pPr>
            <a:lvl5pPr>
              <a:defRPr/>
            </a:lvl5pPr>
          </a:lstStyle>
          <a:p>
            <a:pPr lvl="0"/>
            <a:r>
              <a:rPr lang="da-DK" noProof="0" dirty="0"/>
              <a:t>Klik for at redigere i master</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2" name="Text Placeholder 16"/>
          <p:cNvSpPr>
            <a:spLocks noGrp="1"/>
          </p:cNvSpPr>
          <p:nvPr>
            <p:ph type="body" sz="quarter" idx="16"/>
          </p:nvPr>
        </p:nvSpPr>
        <p:spPr>
          <a:xfrm>
            <a:off x="761699" y="5922000"/>
            <a:ext cx="2448638" cy="374400"/>
          </a:xfrm>
          <a:blipFill>
            <a:blip r:embed="rId4"/>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421914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dholdsside III - lille overskrift">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0182" y="584201"/>
            <a:ext cx="5191885" cy="756569"/>
          </a:xfrm>
        </p:spPr>
        <p:txBody>
          <a:bodyPr tIns="0"/>
          <a:lstStyle>
            <a:lvl1pPr>
              <a:lnSpc>
                <a:spcPct val="80000"/>
              </a:lnSpc>
              <a:defRPr sz="2500" spc="-100" baseline="0">
                <a:latin typeface="+mj-lt"/>
              </a:defRPr>
            </a:lvl1pPr>
          </a:lstStyle>
          <a:p>
            <a:r>
              <a:rPr lang="da-DK" dirty="0"/>
              <a:t>Overskrift i maksimalt to linjer</a:t>
            </a:r>
          </a:p>
        </p:txBody>
      </p:sp>
      <p:sp>
        <p:nvSpPr>
          <p:cNvPr id="30" name="Text Placeholder 2"/>
          <p:cNvSpPr>
            <a:spLocks noGrp="1"/>
          </p:cNvSpPr>
          <p:nvPr>
            <p:ph type="body" sz="quarter" idx="15" hasCustomPrompt="1"/>
          </p:nvPr>
        </p:nvSpPr>
        <p:spPr>
          <a:xfrm>
            <a:off x="6239934" y="579714"/>
            <a:ext cx="5183716" cy="509026"/>
          </a:xfrm>
        </p:spPr>
        <p:txBody>
          <a:bodyPr>
            <a:normAutofit/>
          </a:bodyPr>
          <a:lstStyle>
            <a:lvl1pPr marL="0" indent="0">
              <a:lnSpc>
                <a:spcPct val="83000"/>
              </a:lnSpc>
              <a:buNone/>
              <a:defRPr sz="1600">
                <a:latin typeface="VIA Type Office Light" panose="02000503000000020004" pitchFamily="2" charset="0"/>
              </a:defRPr>
            </a:lvl1pPr>
          </a:lstStyle>
          <a:p>
            <a:pPr lvl="0"/>
            <a:r>
              <a:rPr lang="da-DK" dirty="0"/>
              <a:t>Indsæt tekst</a:t>
            </a:r>
          </a:p>
        </p:txBody>
      </p:sp>
      <p:sp>
        <p:nvSpPr>
          <p:cNvPr id="3" name="Content Placeholder 3"/>
          <p:cNvSpPr>
            <a:spLocks noGrp="1"/>
          </p:cNvSpPr>
          <p:nvPr>
            <p:ph idx="1" hasCustomPrompt="1"/>
          </p:nvPr>
        </p:nvSpPr>
        <p:spPr>
          <a:xfrm>
            <a:off x="767409" y="1916113"/>
            <a:ext cx="10657184" cy="3922720"/>
          </a:xfrm>
        </p:spPr>
        <p:txBody>
          <a:bodyPr/>
          <a:lstStyle>
            <a:lvl1pPr marL="0" indent="0">
              <a:lnSpc>
                <a:spcPct val="100000"/>
              </a:lnSpc>
              <a:spcBef>
                <a:spcPts val="0"/>
              </a:spcBef>
              <a:spcAft>
                <a:spcPts val="1200"/>
              </a:spcAft>
              <a:buFont typeface="Arial" panose="020B0604020202020204" pitchFamily="34" charset="0"/>
              <a:buChar char="​"/>
              <a:defRPr/>
            </a:lvl1pPr>
            <a:lvl2pPr marL="0" indent="0">
              <a:lnSpc>
                <a:spcPct val="89000"/>
              </a:lnSpc>
              <a:spcBef>
                <a:spcPts val="0"/>
              </a:spcBef>
              <a:buFont typeface="Arial" panose="020B0604020202020204" pitchFamily="34" charset="0"/>
              <a:buChar char="​"/>
              <a:defRPr sz="1400" baseline="0"/>
            </a:lvl2pPr>
            <a:lvl3pPr marL="0" indent="0">
              <a:spcBef>
                <a:spcPts val="0"/>
              </a:spcBef>
              <a:buFont typeface="Arial" panose="020B0604020202020204" pitchFamily="34" charset="0"/>
              <a:buChar char="​"/>
              <a:defRPr spc="-90" baseline="0">
                <a:latin typeface="VIA Type Office Light" panose="02000503000000020004" pitchFamily="2" charset="0"/>
              </a:defRPr>
            </a:lvl3pPr>
            <a:lvl4pPr marL="0" indent="0">
              <a:lnSpc>
                <a:spcPct val="89000"/>
              </a:lnSpc>
              <a:spcBef>
                <a:spcPts val="0"/>
              </a:spcBef>
              <a:buFont typeface="Arial" panose="020B0604020202020204" pitchFamily="34" charset="0"/>
              <a:buChar char="​"/>
              <a:defRPr/>
            </a:lvl4pPr>
            <a:lvl5pPr marL="0" indent="0">
              <a:lnSpc>
                <a:spcPct val="89000"/>
              </a:lnSpc>
              <a:spcBef>
                <a:spcPts val="0"/>
              </a:spcBef>
              <a:buFont typeface="Arial" panose="020B0604020202020204" pitchFamily="34" charset="0"/>
              <a:buChar char="​"/>
              <a:defRPr>
                <a:latin typeface="VIA Type Office Light" panose="02000503000000020004" pitchFamily="2" charset="0"/>
              </a:defRPr>
            </a:lvl5pPr>
          </a:lstStyle>
          <a:p>
            <a:pPr lvl="0"/>
            <a:r>
              <a:rPr lang="da-DK" dirty="0"/>
              <a:t>Første niveau tekst </a:t>
            </a:r>
            <a:r>
              <a:rPr lang="da-DK" dirty="0" err="1"/>
              <a:t>regular</a:t>
            </a:r>
            <a:r>
              <a:rPr lang="da-DK" dirty="0"/>
              <a:t>, brug forøg/formindsk listeniveau for at hoppe mellem niveauerne</a:t>
            </a:r>
          </a:p>
          <a:p>
            <a:pPr lvl="1"/>
            <a:r>
              <a:rPr lang="da-DK" dirty="0"/>
              <a:t>H5 </a:t>
            </a:r>
            <a:r>
              <a:rPr lang="da-DK" dirty="0" err="1"/>
              <a:t>Regular</a:t>
            </a:r>
            <a:endParaRPr lang="da-DK" dirty="0"/>
          </a:p>
          <a:p>
            <a:pPr lvl="2"/>
            <a:r>
              <a:rPr lang="da-DK" dirty="0"/>
              <a:t>H5 Light</a:t>
            </a:r>
          </a:p>
          <a:p>
            <a:pPr lvl="3"/>
            <a:r>
              <a:rPr lang="da-DK" dirty="0"/>
              <a:t>H6 </a:t>
            </a:r>
            <a:r>
              <a:rPr lang="da-DK" dirty="0" err="1"/>
              <a:t>Regular</a:t>
            </a:r>
            <a:endParaRPr lang="da-DK" dirty="0"/>
          </a:p>
          <a:p>
            <a:pPr lvl="4"/>
            <a:r>
              <a:rPr lang="da-DK" dirty="0"/>
              <a:t>H6 Light</a:t>
            </a:r>
          </a:p>
        </p:txBody>
      </p:sp>
      <p:sp>
        <p:nvSpPr>
          <p:cNvPr id="4" name="Date Placeholder 3"/>
          <p:cNvSpPr>
            <a:spLocks noGrp="1"/>
          </p:cNvSpPr>
          <p:nvPr>
            <p:ph type="dt" sz="half" idx="10"/>
          </p:nvPr>
        </p:nvSpPr>
        <p:spPr/>
        <p:txBody>
          <a:bodyPr/>
          <a:lstStyle/>
          <a:p>
            <a:fld id="{11C7DE70-6C5B-4B49-87BE-D18D09EDF05F}" type="datetime2">
              <a:rPr lang="da-DK" smtClean="0"/>
              <a:t>8. oktober 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5BA07366-CB75-4AA8-9E5B-928B849F427C}" type="slidenum">
              <a:rPr lang="da-DK" smtClean="0"/>
              <a:t>‹nr.›</a:t>
            </a:fld>
            <a:endParaRPr lang="da-DK" dirty="0"/>
          </a:p>
        </p:txBody>
      </p:sp>
      <p:sp>
        <p:nvSpPr>
          <p:cNvPr id="37" name="TextBox 3"/>
          <p:cNvSpPr txBox="1"/>
          <p:nvPr userDrawn="1"/>
        </p:nvSpPr>
        <p:spPr>
          <a:xfrm>
            <a:off x="-2389636" y="6631"/>
            <a:ext cx="2228769"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sp>
        <p:nvSpPr>
          <p:cNvPr id="31" name="AutoShape 4"/>
          <p:cNvSpPr>
            <a:spLocks/>
          </p:cNvSpPr>
          <p:nvPr userDrawn="1"/>
        </p:nvSpPr>
        <p:spPr bwMode="gray">
          <a:xfrm>
            <a:off x="-2389637" y="584200"/>
            <a:ext cx="2283804"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  </a:t>
            </a: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r>
              <a:rPr lang="da-DK" altLang="da-DK" sz="1000" b="1" baseline="0" noProof="1">
                <a:solidFill>
                  <a:schemeClr val="tx1"/>
                </a:solidFill>
                <a:latin typeface="+mn-lt"/>
                <a:cs typeface="Arial" charset="0"/>
              </a:rPr>
              <a:t>Typografier</a:t>
            </a:r>
          </a:p>
          <a:p>
            <a:pPr algn="r" eaLnBrk="1" hangingPunct="1">
              <a:spcBef>
                <a:spcPct val="0"/>
              </a:spcBef>
              <a:buFontTx/>
              <a:buNone/>
              <a:defRPr/>
            </a:pPr>
            <a:r>
              <a:rPr lang="da-DK" altLang="da-DK" sz="1000" b="0" baseline="0" noProof="1">
                <a:solidFill>
                  <a:schemeClr val="tx1"/>
                </a:solidFill>
                <a:latin typeface="+mn-lt"/>
                <a:cs typeface="Arial" charset="0"/>
              </a:rPr>
              <a:t>1. Niveau = Regular 25 pkt</a:t>
            </a:r>
          </a:p>
          <a:p>
            <a:pPr algn="r" eaLnBrk="1" hangingPunct="1">
              <a:spcBef>
                <a:spcPct val="0"/>
              </a:spcBef>
              <a:buFontTx/>
              <a:buNone/>
              <a:defRPr/>
            </a:pPr>
            <a:r>
              <a:rPr lang="da-DK" altLang="da-DK" sz="1000" b="0" noProof="1">
                <a:solidFill>
                  <a:schemeClr val="tx1"/>
                </a:solidFill>
                <a:latin typeface="+mn-lt"/>
                <a:cs typeface="Arial" charset="0"/>
              </a:rPr>
              <a:t>2. Niveau = Regular 14 pkt</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3. Niveau = </a:t>
            </a:r>
            <a:r>
              <a:rPr lang="da-DK" altLang="da-DK" sz="1000" b="0" baseline="0" noProof="1">
                <a:solidFill>
                  <a:schemeClr val="tx1"/>
                </a:solidFill>
                <a:latin typeface="+mn-lt"/>
                <a:cs typeface="Arial" charset="0"/>
              </a:rPr>
              <a:t>Light 14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4. Niveau = Regular 10,5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5. Niveau = Light 10,5 pkt</a:t>
            </a:r>
            <a:br>
              <a:rPr lang="da-DK" altLang="da-DK" sz="1000" b="0" baseline="0" noProof="1">
                <a:solidFill>
                  <a:schemeClr val="tx1"/>
                </a:solidFill>
                <a:latin typeface="+mn-lt"/>
                <a:cs typeface="Arial" charset="0"/>
              </a:rPr>
            </a:b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Brug </a:t>
            </a:r>
            <a:r>
              <a:rPr lang="da-DK" altLang="da-DK" sz="1000" b="1" baseline="0" noProof="1">
                <a:solidFill>
                  <a:schemeClr val="tx1"/>
                </a:solidFill>
                <a:latin typeface="+mn-lt"/>
                <a:cs typeface="Arial" charset="0"/>
              </a:rPr>
              <a:t>‘Forøg/Formindsk listeniveau’ </a:t>
            </a:r>
            <a:r>
              <a:rPr lang="da-DK" altLang="da-DK" sz="1000" b="0" baseline="0" noProof="1">
                <a:solidFill>
                  <a:schemeClr val="tx1"/>
                </a:solidFill>
                <a:latin typeface="+mn-lt"/>
                <a:cs typeface="Arial" charset="0"/>
              </a:rPr>
              <a:t>for at hoppe mellem niveauer </a:t>
            </a:r>
            <a:endParaRPr lang="da-DK" altLang="da-DK" sz="1000" b="0" noProof="1">
              <a:solidFill>
                <a:schemeClr val="tx1"/>
              </a:solidFill>
              <a:latin typeface="+mn-lt"/>
              <a:cs typeface="Arial" charset="0"/>
            </a:endParaRPr>
          </a:p>
        </p:txBody>
      </p:sp>
      <p:grpSp>
        <p:nvGrpSpPr>
          <p:cNvPr id="38" name="Group 7"/>
          <p:cNvGrpSpPr/>
          <p:nvPr userDrawn="1"/>
        </p:nvGrpSpPr>
        <p:grpSpPr>
          <a:xfrm>
            <a:off x="-2389636" y="3657183"/>
            <a:ext cx="2276554" cy="3180414"/>
            <a:chOff x="-2389014" y="3657183"/>
            <a:chExt cx="2275961" cy="3180414"/>
          </a:xfrm>
        </p:grpSpPr>
        <p:grpSp>
          <p:nvGrpSpPr>
            <p:cNvPr id="39" name="Gruppe 37"/>
            <p:cNvGrpSpPr/>
            <p:nvPr userDrawn="1"/>
          </p:nvGrpSpPr>
          <p:grpSpPr>
            <a:xfrm>
              <a:off x="-2261220" y="3657183"/>
              <a:ext cx="2148167" cy="3180414"/>
              <a:chOff x="-2261220" y="2628888"/>
              <a:chExt cx="2148167" cy="3180414"/>
            </a:xfrm>
          </p:grpSpPr>
          <p:pic>
            <p:nvPicPr>
              <p:cNvPr id="4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45"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46" name="Gruppe 40"/>
              <p:cNvGrpSpPr/>
              <p:nvPr userDrawn="1"/>
            </p:nvGrpSpPr>
            <p:grpSpPr>
              <a:xfrm>
                <a:off x="-1426464" y="4317211"/>
                <a:ext cx="1313411" cy="1492091"/>
                <a:chOff x="-1426464" y="4279878"/>
                <a:chExt cx="1313411" cy="1492091"/>
              </a:xfrm>
            </p:grpSpPr>
            <p:pic>
              <p:nvPicPr>
                <p:cNvPr id="47"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8"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0"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1" name="Lige forbindelse 47"/>
            <p:cNvCxnSpPr>
              <a:endCxn id="40"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43"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51"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52657" y="3200301"/>
            <a:ext cx="457319"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Rounded Rectangle 43"/>
          <p:cNvSpPr/>
          <p:nvPr userDrawn="1"/>
        </p:nvSpPr>
        <p:spPr>
          <a:xfrm>
            <a:off x="-323997" y="3200302"/>
            <a:ext cx="214368"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pic>
        <p:nvPicPr>
          <p:cNvPr id="53"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46265" y="3455571"/>
            <a:ext cx="438264"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ectangle 45"/>
          <p:cNvSpPr/>
          <p:nvPr userDrawn="1"/>
        </p:nvSpPr>
        <p:spPr>
          <a:xfrm>
            <a:off x="-327133" y="3455571"/>
            <a:ext cx="219132" cy="20161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55" name="Rounded Rectangle 46"/>
          <p:cNvSpPr/>
          <p:nvPr userDrawn="1"/>
        </p:nvSpPr>
        <p:spPr>
          <a:xfrm>
            <a:off x="-541502" y="3458746"/>
            <a:ext cx="214369"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29" name="Text Placeholder 16"/>
          <p:cNvSpPr>
            <a:spLocks noGrp="1"/>
          </p:cNvSpPr>
          <p:nvPr>
            <p:ph type="body" sz="quarter" idx="16"/>
          </p:nvPr>
        </p:nvSpPr>
        <p:spPr>
          <a:xfrm>
            <a:off x="761699" y="5922000"/>
            <a:ext cx="2448638" cy="374400"/>
          </a:xfrm>
          <a:blipFill>
            <a:blip r:embed="rId6"/>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8948467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ammenligning">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dirty="0"/>
              <a:t>Overskrift i maksimalt to linjer</a:t>
            </a:r>
          </a:p>
        </p:txBody>
      </p:sp>
      <p:sp>
        <p:nvSpPr>
          <p:cNvPr id="3" name="Text Placeholder 2"/>
          <p:cNvSpPr>
            <a:spLocks noGrp="1"/>
          </p:cNvSpPr>
          <p:nvPr>
            <p:ph type="body" idx="1" hasCustomPrompt="1"/>
          </p:nvPr>
        </p:nvSpPr>
        <p:spPr>
          <a:xfrm>
            <a:off x="768352" y="1914575"/>
            <a:ext cx="5183717" cy="614312"/>
          </a:xfrm>
        </p:spPr>
        <p:txBody>
          <a:bodyPr anchor="t" anchorCtr="0">
            <a:noAutofit/>
          </a:bodyPr>
          <a:lstStyle>
            <a:lvl1pPr marL="0" indent="0">
              <a:lnSpc>
                <a:spcPct val="80000"/>
              </a:lnSpc>
              <a:spcBef>
                <a:spcPts val="0"/>
              </a:spcBef>
              <a:buNone/>
              <a:defRPr sz="2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noProof="0" dirty="0"/>
              <a:t>Indsæt underoverskrift</a:t>
            </a:r>
          </a:p>
        </p:txBody>
      </p:sp>
      <p:sp>
        <p:nvSpPr>
          <p:cNvPr id="4" name="Content Placeholder 3"/>
          <p:cNvSpPr>
            <a:spLocks noGrp="1"/>
          </p:cNvSpPr>
          <p:nvPr>
            <p:ph sz="half" idx="2"/>
          </p:nvPr>
        </p:nvSpPr>
        <p:spPr>
          <a:xfrm>
            <a:off x="768352" y="2528887"/>
            <a:ext cx="5183717" cy="3313114"/>
          </a:xfrm>
        </p:spPr>
        <p:txBody>
          <a:bodyPr>
            <a:normAutofit/>
          </a:bodyPr>
          <a:lstStyle>
            <a:lvl1pPr>
              <a:lnSpc>
                <a:spcPct val="100000"/>
              </a:lnSpc>
              <a:spcBef>
                <a:spcPts val="600"/>
              </a:spcBef>
              <a:defRPr sz="1800"/>
            </a:lvl1pPr>
            <a:lvl2pPr>
              <a:lnSpc>
                <a:spcPct val="100000"/>
              </a:lnSpc>
              <a:defRPr sz="1800"/>
            </a:lvl2pPr>
            <a:lvl3pPr>
              <a:lnSpc>
                <a:spcPct val="100000"/>
              </a:lnSpc>
              <a:defRPr sz="1800"/>
            </a:lvl3pPr>
            <a:lvl4pPr>
              <a:lnSpc>
                <a:spcPct val="100000"/>
              </a:lnSpc>
              <a:defRPr sz="1800"/>
            </a:lvl4pPr>
            <a:lvl5pPr>
              <a:lnSpc>
                <a:spcPct val="100000"/>
              </a:lnSpc>
              <a:defRPr sz="1800"/>
            </a:lvl5pPr>
            <a:lvl6pPr>
              <a:defRPr sz="1600"/>
            </a:lvl6pPr>
            <a:lvl7pPr>
              <a:defRPr sz="1600"/>
            </a:lvl7pPr>
            <a:lvl8pPr>
              <a:defRPr sz="1600"/>
            </a:lvl8pPr>
            <a:lvl9pPr>
              <a:defRPr sz="1600"/>
            </a:lvl9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5" name="Text Placeholder 4"/>
          <p:cNvSpPr>
            <a:spLocks noGrp="1"/>
          </p:cNvSpPr>
          <p:nvPr>
            <p:ph type="body" sz="quarter" idx="3" hasCustomPrompt="1"/>
          </p:nvPr>
        </p:nvSpPr>
        <p:spPr>
          <a:xfrm>
            <a:off x="6239934" y="1914577"/>
            <a:ext cx="5184660" cy="614311"/>
          </a:xfrm>
        </p:spPr>
        <p:txBody>
          <a:bodyPr anchor="t" anchorCtr="0">
            <a:noAutofit/>
          </a:bodyPr>
          <a:lstStyle>
            <a:lvl1pPr marL="0" indent="0">
              <a:lnSpc>
                <a:spcPct val="80000"/>
              </a:lnSpc>
              <a:spcBef>
                <a:spcPts val="0"/>
              </a:spcBef>
              <a:buNone/>
              <a:defRPr sz="2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noProof="0" dirty="0"/>
              <a:t>Indsæt underoverskrift</a:t>
            </a:r>
          </a:p>
        </p:txBody>
      </p:sp>
      <p:sp>
        <p:nvSpPr>
          <p:cNvPr id="6" name="Content Placeholder 5"/>
          <p:cNvSpPr>
            <a:spLocks noGrp="1"/>
          </p:cNvSpPr>
          <p:nvPr>
            <p:ph sz="quarter" idx="4"/>
          </p:nvPr>
        </p:nvSpPr>
        <p:spPr>
          <a:xfrm>
            <a:off x="6239934" y="2528889"/>
            <a:ext cx="5184658" cy="3313113"/>
          </a:xfrm>
        </p:spPr>
        <p:txBody>
          <a:bodyPr>
            <a:normAutofit/>
          </a:bodyPr>
          <a:lstStyle>
            <a:lvl1pPr>
              <a:lnSpc>
                <a:spcPct val="100000"/>
              </a:lnSpc>
              <a:spcBef>
                <a:spcPts val="600"/>
              </a:spcBef>
              <a:defRPr sz="1800"/>
            </a:lvl1pPr>
            <a:lvl2pPr>
              <a:lnSpc>
                <a:spcPct val="100000"/>
              </a:lnSpc>
              <a:defRPr sz="1800"/>
            </a:lvl2pPr>
            <a:lvl3pPr>
              <a:lnSpc>
                <a:spcPct val="100000"/>
              </a:lnSpc>
              <a:defRPr sz="1800"/>
            </a:lvl3pPr>
            <a:lvl4pPr>
              <a:lnSpc>
                <a:spcPct val="100000"/>
              </a:lnSpc>
              <a:defRPr sz="1800"/>
            </a:lvl4pPr>
            <a:lvl5pPr>
              <a:lnSpc>
                <a:spcPct val="100000"/>
              </a:lnSpc>
              <a:defRPr sz="1800"/>
            </a:lvl5pPr>
            <a:lvl6pPr>
              <a:defRPr sz="1600"/>
            </a:lvl6pPr>
            <a:lvl7pPr>
              <a:defRPr sz="1600"/>
            </a:lvl7pPr>
            <a:lvl8pPr>
              <a:defRPr sz="1600"/>
            </a:lvl8pPr>
            <a:lvl9pPr>
              <a:defRPr sz="1600"/>
            </a:lvl9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7" name="Date Placeholder 6"/>
          <p:cNvSpPr>
            <a:spLocks noGrp="1"/>
          </p:cNvSpPr>
          <p:nvPr>
            <p:ph type="dt" sz="half" idx="10"/>
          </p:nvPr>
        </p:nvSpPr>
        <p:spPr/>
        <p:txBody>
          <a:bodyPr/>
          <a:lstStyle/>
          <a:p>
            <a:fld id="{E43A7380-AEA6-412C-8AB6-C0908DD4CFAE}" type="datetime2">
              <a:rPr lang="da-DK" smtClean="0"/>
              <a:t>8. oktober 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47249483-E4DF-4F58-9D02-BF1D09F1FA18}" type="slidenum">
              <a:rPr lang="da-DK" smtClean="0"/>
              <a:t>‹nr.›</a:t>
            </a:fld>
            <a:endParaRPr lang="da-DK"/>
          </a:p>
        </p:txBody>
      </p:sp>
      <p:sp>
        <p:nvSpPr>
          <p:cNvPr id="12" name="Text Placeholder 16"/>
          <p:cNvSpPr>
            <a:spLocks noGrp="1"/>
          </p:cNvSpPr>
          <p:nvPr>
            <p:ph type="body" sz="quarter" idx="16"/>
          </p:nvPr>
        </p:nvSpPr>
        <p:spPr>
          <a:xfrm>
            <a:off x="761699" y="5922000"/>
            <a:ext cx="2448638" cy="374400"/>
          </a:xfrm>
          <a:blipFill>
            <a:blip r:embed="rId2"/>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4137165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dholdsside V - lyst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Pladsholder til billede 10"/>
          <p:cNvSpPr>
            <a:spLocks noGrp="1"/>
          </p:cNvSpPr>
          <p:nvPr>
            <p:ph type="pic" sz="quarter" idx="14"/>
          </p:nvPr>
        </p:nvSpPr>
        <p:spPr>
          <a:xfrm>
            <a:off x="6221161" y="-6350"/>
            <a:ext cx="5970840" cy="6864350"/>
          </a:xfrm>
          <a:solidFill>
            <a:schemeClr val="bg1"/>
          </a:solidFill>
        </p:spPr>
        <p:txBody>
          <a:bodyPr tIns="792000" anchor="ctr" anchorCtr="0">
            <a:normAutofit/>
          </a:bodyPr>
          <a:lstStyle>
            <a:lvl1pPr marL="0" indent="0" algn="ctr">
              <a:buNone/>
              <a:defRPr sz="1800">
                <a:latin typeface="VIA Type Office Light" panose="02000503000000020004" pitchFamily="2" charset="0"/>
              </a:defRPr>
            </a:lvl1pPr>
          </a:lstStyle>
          <a:p>
            <a:r>
              <a:rPr lang="da-DK"/>
              <a:t>Klik på ikonet for at tilføje et billede</a:t>
            </a:r>
            <a:endParaRPr lang="en-GB" dirty="0"/>
          </a:p>
        </p:txBody>
      </p:sp>
      <p:sp>
        <p:nvSpPr>
          <p:cNvPr id="3" name="Pladsholder til dato 2"/>
          <p:cNvSpPr>
            <a:spLocks noGrp="1"/>
          </p:cNvSpPr>
          <p:nvPr>
            <p:ph type="dt" sz="half" idx="10"/>
          </p:nvPr>
        </p:nvSpPr>
        <p:spPr/>
        <p:txBody>
          <a:bodyPr/>
          <a:lstStyle/>
          <a:p>
            <a:fld id="{57BC19E2-62A3-469C-AE4A-1B34FBCE5382}" type="datetime2">
              <a:rPr lang="da-DK" smtClean="0"/>
              <a:t>8. oktober 2024</a:t>
            </a:fld>
            <a:endParaRPr lang="da-DK" dirty="0"/>
          </a:p>
        </p:txBody>
      </p:sp>
      <p:sp>
        <p:nvSpPr>
          <p:cNvPr id="4" name="Pladsholder til diasnummer 3"/>
          <p:cNvSpPr>
            <a:spLocks noGrp="1"/>
          </p:cNvSpPr>
          <p:nvPr>
            <p:ph type="sldNum" sz="quarter" idx="11"/>
          </p:nvPr>
        </p:nvSpPr>
        <p:spPr/>
        <p:txBody>
          <a:bodyPr/>
          <a:lstStyle/>
          <a:p>
            <a:fld id="{5BA07366-CB75-4AA8-9E5B-928B849F427C}" type="slidenum">
              <a:rPr lang="da-DK" smtClean="0"/>
              <a:pPr/>
              <a:t>‹nr.›</a:t>
            </a:fld>
            <a:endParaRPr lang="da-DK" dirty="0"/>
          </a:p>
        </p:txBody>
      </p:sp>
      <p:sp>
        <p:nvSpPr>
          <p:cNvPr id="5" name="Pladsholder til sidefod 4"/>
          <p:cNvSpPr>
            <a:spLocks noGrp="1"/>
          </p:cNvSpPr>
          <p:nvPr>
            <p:ph type="ftr" sz="quarter" idx="12"/>
          </p:nvPr>
        </p:nvSpPr>
        <p:spPr/>
        <p:txBody>
          <a:bodyPr/>
          <a:lstStyle/>
          <a:p>
            <a:endParaRPr lang="da-DK" dirty="0"/>
          </a:p>
        </p:txBody>
      </p:sp>
      <p:sp>
        <p:nvSpPr>
          <p:cNvPr id="28" name="Title 1"/>
          <p:cNvSpPr>
            <a:spLocks noGrp="1"/>
          </p:cNvSpPr>
          <p:nvPr>
            <p:ph type="title" hasCustomPrompt="1"/>
          </p:nvPr>
        </p:nvSpPr>
        <p:spPr>
          <a:xfrm>
            <a:off x="697341" y="584199"/>
            <a:ext cx="5256314" cy="1808130"/>
          </a:xfrm>
        </p:spPr>
        <p:txBody>
          <a:bodyPr/>
          <a:lstStyle>
            <a:lvl1pPr>
              <a:defRPr baseline="0"/>
            </a:lvl1pPr>
          </a:lstStyle>
          <a:p>
            <a:r>
              <a:rPr lang="da-DK" dirty="0"/>
              <a:t>Overskrift</a:t>
            </a:r>
          </a:p>
        </p:txBody>
      </p:sp>
      <p:sp>
        <p:nvSpPr>
          <p:cNvPr id="37" name="Text Placeholder 2"/>
          <p:cNvSpPr>
            <a:spLocks noGrp="1"/>
          </p:cNvSpPr>
          <p:nvPr>
            <p:ph type="body" sz="quarter" idx="19" hasCustomPrompt="1"/>
          </p:nvPr>
        </p:nvSpPr>
        <p:spPr>
          <a:xfrm>
            <a:off x="769940" y="2392329"/>
            <a:ext cx="5185350" cy="3448800"/>
          </a:xfrm>
        </p:spPr>
        <p:txBody>
          <a:bodyPr/>
          <a:lstStyle>
            <a:lvl1pPr marL="0" indent="0">
              <a:lnSpc>
                <a:spcPct val="100000"/>
              </a:lnSpc>
              <a:spcBef>
                <a:spcPts val="1200"/>
              </a:spcBef>
              <a:spcAft>
                <a:spcPts val="1200"/>
              </a:spcAft>
              <a:buFont typeface="Arial" panose="020B0604020202020204" pitchFamily="34" charset="0"/>
              <a:buChar char="​"/>
              <a:defRPr lang="en-US" sz="2500" kern="1200" spc="-100" baseline="0" dirty="0" smtClean="0">
                <a:solidFill>
                  <a:schemeClr val="tx1"/>
                </a:solidFill>
                <a:latin typeface="+mn-lt"/>
                <a:ea typeface="+mn-ea"/>
                <a:cs typeface="+mn-cs"/>
              </a:defRPr>
            </a:lvl1pPr>
            <a:lvl2pPr marL="0" indent="0">
              <a:lnSpc>
                <a:spcPct val="89000"/>
              </a:lnSpc>
              <a:spcBef>
                <a:spcPts val="0"/>
              </a:spcBef>
              <a:buFont typeface="Arial" panose="020B0604020202020204" pitchFamily="34" charset="0"/>
              <a:buChar char="​"/>
              <a:defRPr lang="en-US" sz="1400" kern="1200" spc="-90" baseline="0" dirty="0" smtClean="0">
                <a:solidFill>
                  <a:schemeClr val="tx1"/>
                </a:solidFill>
                <a:latin typeface="+mn-lt"/>
                <a:ea typeface="+mn-ea"/>
                <a:cs typeface="+mn-cs"/>
              </a:defRPr>
            </a:lvl2pPr>
            <a:lvl3pPr marL="0" indent="0">
              <a:lnSpc>
                <a:spcPct val="89000"/>
              </a:lnSpc>
              <a:spcBef>
                <a:spcPts val="0"/>
              </a:spcBef>
              <a:buFont typeface="Arial" panose="020B0604020202020204" pitchFamily="34" charset="0"/>
              <a:buChar char="​"/>
              <a:defRPr lang="en-US" sz="1400" kern="1200" spc="-90" baseline="0" dirty="0" smtClean="0">
                <a:solidFill>
                  <a:schemeClr val="tx1"/>
                </a:solidFill>
                <a:latin typeface="VIA Type Office Light" panose="02000503000000020004" pitchFamily="2" charset="0"/>
                <a:ea typeface="+mn-ea"/>
                <a:cs typeface="+mn-cs"/>
              </a:defRPr>
            </a:lvl3pPr>
            <a:lvl4pPr marL="0" indent="0">
              <a:lnSpc>
                <a:spcPct val="89000"/>
              </a:lnSpc>
              <a:spcBef>
                <a:spcPts val="0"/>
              </a:spcBef>
              <a:buFont typeface="Arial" panose="020B0604020202020204" pitchFamily="34" charset="0"/>
              <a:buChar char="​"/>
              <a:defRPr lang="en-US" sz="1050" kern="1200" dirty="0" smtClean="0">
                <a:solidFill>
                  <a:schemeClr val="tx1"/>
                </a:solidFill>
                <a:latin typeface="+mn-lt"/>
                <a:ea typeface="+mn-ea"/>
                <a:cs typeface="+mn-cs"/>
              </a:defRPr>
            </a:lvl4pPr>
            <a:lvl5pPr marL="0" indent="0">
              <a:lnSpc>
                <a:spcPct val="89000"/>
              </a:lnSpc>
              <a:spcBef>
                <a:spcPts val="0"/>
              </a:spcBef>
              <a:buFont typeface="Arial" panose="020B0604020202020204" pitchFamily="34" charset="0"/>
              <a:buChar char="​"/>
              <a:defRPr lang="da-DK" sz="1050" kern="1200" dirty="0">
                <a:solidFill>
                  <a:schemeClr val="tx1"/>
                </a:solidFill>
                <a:latin typeface="VIA Type Office Light" panose="02000503000000020004" pitchFamily="2" charset="0"/>
                <a:ea typeface="+mn-ea"/>
                <a:cs typeface="+mn-cs"/>
              </a:defRPr>
            </a:lvl5pPr>
            <a:lvl6pPr marL="0" indent="0">
              <a:lnSpc>
                <a:spcPct val="89000"/>
              </a:lnSpc>
              <a:spcBef>
                <a:spcPts val="0"/>
              </a:spcBef>
              <a:buFont typeface="Arial" panose="020B0604020202020204" pitchFamily="34" charset="0"/>
              <a:buChar char="​"/>
              <a:defRPr sz="1050">
                <a:latin typeface="VIA Type Office Light" panose="020B0604020202020204" charset="0"/>
              </a:defRPr>
            </a:lvl6pPr>
            <a:lvl7pPr marL="0" indent="0">
              <a:lnSpc>
                <a:spcPct val="89000"/>
              </a:lnSpc>
              <a:spcBef>
                <a:spcPts val="0"/>
              </a:spcBef>
              <a:buFont typeface="Arial" panose="020B0604020202020204" pitchFamily="34" charset="0"/>
              <a:buChar char="​"/>
              <a:defRPr sz="1050">
                <a:latin typeface="VIA Type Office Light" panose="020B0604020202020204" charset="0"/>
              </a:defRPr>
            </a:lvl7pPr>
          </a:lstStyle>
          <a:p>
            <a:pPr lvl="0"/>
            <a:r>
              <a:rPr lang="da-DK" dirty="0"/>
              <a:t>Første niveau tekst </a:t>
            </a:r>
            <a:r>
              <a:rPr lang="da-DK" dirty="0" err="1"/>
              <a:t>regular</a:t>
            </a:r>
            <a:r>
              <a:rPr lang="da-DK" dirty="0"/>
              <a:t>, brug forøg/formindsk listeniveau for at hoppe mellem niveauerne</a:t>
            </a:r>
          </a:p>
          <a:p>
            <a:pPr lvl="1"/>
            <a:r>
              <a:rPr lang="en-US" dirty="0"/>
              <a:t>H5 Regular</a:t>
            </a:r>
          </a:p>
          <a:p>
            <a:pPr lvl="2"/>
            <a:r>
              <a:rPr lang="en-US" dirty="0"/>
              <a:t>H5 Light</a:t>
            </a:r>
          </a:p>
          <a:p>
            <a:pPr lvl="3"/>
            <a:r>
              <a:rPr lang="en-US" dirty="0"/>
              <a:t>H6 Regular</a:t>
            </a:r>
          </a:p>
          <a:p>
            <a:pPr lvl="4"/>
            <a:r>
              <a:rPr lang="en-US" dirty="0"/>
              <a:t>H6 Light</a:t>
            </a:r>
          </a:p>
          <a:p>
            <a:pPr lvl="5"/>
            <a:r>
              <a:rPr lang="en-US" dirty="0"/>
              <a:t>6</a:t>
            </a:r>
          </a:p>
          <a:p>
            <a:pPr lvl="6"/>
            <a:r>
              <a:rPr lang="en-US" dirty="0"/>
              <a:t>7</a:t>
            </a:r>
            <a:endParaRPr lang="da-DK" dirty="0"/>
          </a:p>
        </p:txBody>
      </p:sp>
      <p:grpSp>
        <p:nvGrpSpPr>
          <p:cNvPr id="43" name="Group 7"/>
          <p:cNvGrpSpPr/>
          <p:nvPr userDrawn="1"/>
        </p:nvGrpSpPr>
        <p:grpSpPr>
          <a:xfrm>
            <a:off x="-2389636" y="3657183"/>
            <a:ext cx="2276554" cy="3180414"/>
            <a:chOff x="-2389014" y="3657183"/>
            <a:chExt cx="2275961" cy="3180414"/>
          </a:xfrm>
        </p:grpSpPr>
        <p:grpSp>
          <p:nvGrpSpPr>
            <p:cNvPr id="44" name="Gruppe 37"/>
            <p:cNvGrpSpPr/>
            <p:nvPr userDrawn="1"/>
          </p:nvGrpSpPr>
          <p:grpSpPr>
            <a:xfrm>
              <a:off x="-2261220" y="3657183"/>
              <a:ext cx="2148167" cy="3180414"/>
              <a:chOff x="-2261220" y="2628888"/>
              <a:chExt cx="2148167" cy="3180414"/>
            </a:xfrm>
          </p:grpSpPr>
          <p:pic>
            <p:nvPicPr>
              <p:cNvPr id="4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50"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51" name="Gruppe 40"/>
              <p:cNvGrpSpPr/>
              <p:nvPr userDrawn="1"/>
            </p:nvGrpSpPr>
            <p:grpSpPr>
              <a:xfrm>
                <a:off x="-1426464" y="4317211"/>
                <a:ext cx="1313411" cy="1492091"/>
                <a:chOff x="-1426464" y="4279878"/>
                <a:chExt cx="1313411" cy="1492091"/>
              </a:xfrm>
            </p:grpSpPr>
            <p:pic>
              <p:nvPicPr>
                <p:cNvPr id="52"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53"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5"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6" name="Lige forbindelse 47"/>
            <p:cNvCxnSpPr>
              <a:endCxn id="45"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48"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6" name="Gruppe 55"/>
          <p:cNvGrpSpPr/>
          <p:nvPr userDrawn="1"/>
        </p:nvGrpSpPr>
        <p:grpSpPr>
          <a:xfrm>
            <a:off x="-552657" y="3173139"/>
            <a:ext cx="457319" cy="464820"/>
            <a:chOff x="-552513" y="3200301"/>
            <a:chExt cx="457200" cy="464820"/>
          </a:xfrm>
        </p:grpSpPr>
        <p:pic>
          <p:nvPicPr>
            <p:cNvPr id="57"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52513" y="3200301"/>
              <a:ext cx="45720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Rounded Rectangle 43"/>
            <p:cNvSpPr/>
            <p:nvPr userDrawn="1"/>
          </p:nvSpPr>
          <p:spPr>
            <a:xfrm>
              <a:off x="-323913" y="3200301"/>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pic>
          <p:nvPicPr>
            <p:cNvPr id="59"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46123" y="3455571"/>
              <a:ext cx="4381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Rectangle 45"/>
            <p:cNvSpPr/>
            <p:nvPr userDrawn="1"/>
          </p:nvSpPr>
          <p:spPr>
            <a:xfrm>
              <a:off x="-327048" y="3455571"/>
              <a:ext cx="219075" cy="20161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61" name="Rounded Rectangle 46"/>
            <p:cNvSpPr/>
            <p:nvPr userDrawn="1"/>
          </p:nvSpPr>
          <p:spPr>
            <a:xfrm>
              <a:off x="-541361" y="3458746"/>
              <a:ext cx="214313"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sp>
        <p:nvSpPr>
          <p:cNvPr id="62" name="AutoShape 4"/>
          <p:cNvSpPr>
            <a:spLocks/>
          </p:cNvSpPr>
          <p:nvPr userDrawn="1"/>
        </p:nvSpPr>
        <p:spPr bwMode="gray">
          <a:xfrm>
            <a:off x="-2197324" y="584200"/>
            <a:ext cx="2117929"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  </a:t>
            </a: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r>
              <a:rPr lang="da-DK" altLang="da-DK" sz="1000" b="1" baseline="0" noProof="1">
                <a:solidFill>
                  <a:schemeClr val="tx1"/>
                </a:solidFill>
                <a:latin typeface="+mn-lt"/>
                <a:cs typeface="Arial" charset="0"/>
              </a:rPr>
              <a:t>Typografier</a:t>
            </a:r>
          </a:p>
          <a:p>
            <a:pPr algn="r" eaLnBrk="1" hangingPunct="1">
              <a:spcBef>
                <a:spcPct val="0"/>
              </a:spcBef>
              <a:buFontTx/>
              <a:buNone/>
              <a:defRPr/>
            </a:pPr>
            <a:r>
              <a:rPr lang="da-DK" altLang="da-DK" sz="1000" b="0" baseline="0" noProof="1">
                <a:solidFill>
                  <a:schemeClr val="tx1"/>
                </a:solidFill>
                <a:latin typeface="+mn-lt"/>
                <a:cs typeface="Arial" charset="0"/>
              </a:rPr>
              <a:t>1. Niveau = Regular 25 pkt</a:t>
            </a:r>
          </a:p>
          <a:p>
            <a:pPr algn="r" eaLnBrk="1" hangingPunct="1">
              <a:spcBef>
                <a:spcPct val="0"/>
              </a:spcBef>
              <a:buFontTx/>
              <a:buNone/>
              <a:defRPr/>
            </a:pPr>
            <a:r>
              <a:rPr lang="da-DK" altLang="da-DK" sz="1000" b="0" noProof="1">
                <a:solidFill>
                  <a:schemeClr val="tx1"/>
                </a:solidFill>
                <a:latin typeface="+mn-lt"/>
                <a:cs typeface="Arial" charset="0"/>
              </a:rPr>
              <a:t>2. Niveau = Regular 14 pkt</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3. Niveau = </a:t>
            </a:r>
            <a:r>
              <a:rPr lang="da-DK" altLang="da-DK" sz="1000" b="0" baseline="0" noProof="1">
                <a:solidFill>
                  <a:schemeClr val="tx1"/>
                </a:solidFill>
                <a:latin typeface="+mn-lt"/>
                <a:cs typeface="Arial" charset="0"/>
              </a:rPr>
              <a:t>Light 14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4. Niveau = Regular 10,5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5. Niveau = Light 10,5 pkt</a:t>
            </a:r>
            <a:endParaRPr lang="da-DK" altLang="da-DK" sz="1000" b="0" noProof="1">
              <a:solidFill>
                <a:schemeClr val="tx1"/>
              </a:solidFill>
              <a:latin typeface="+mn-lt"/>
              <a:cs typeface="Arial" charset="0"/>
            </a:endParaRPr>
          </a:p>
        </p:txBody>
      </p:sp>
      <p:sp>
        <p:nvSpPr>
          <p:cNvPr id="63" name="AutoShape 4"/>
          <p:cNvSpPr>
            <a:spLocks/>
          </p:cNvSpPr>
          <p:nvPr userDrawn="1"/>
        </p:nvSpPr>
        <p:spPr bwMode="gray">
          <a:xfrm>
            <a:off x="-2197324" y="584200"/>
            <a:ext cx="2117929"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linje(r)/ord i overskriften</a:t>
            </a:r>
            <a:r>
              <a:rPr lang="da-DK" altLang="da-DK" sz="1000" b="0" baseline="0" noProof="1">
                <a:solidFill>
                  <a:schemeClr val="tx1"/>
                </a:solidFill>
                <a:latin typeface="+mn-lt"/>
                <a:cs typeface="Arial" charset="0"/>
              </a:rPr>
              <a:t> </a:t>
            </a:r>
            <a:r>
              <a:rPr lang="da-DK" altLang="da-DK" sz="1000" b="0" noProof="1">
                <a:solidFill>
                  <a:schemeClr val="tx1"/>
                </a:solidFill>
                <a:latin typeface="+mn-lt"/>
                <a:cs typeface="Arial" charset="0"/>
              </a:rPr>
              <a:t>ved at markere teksten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0"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Brug </a:t>
            </a:r>
            <a:r>
              <a:rPr lang="da-DK" altLang="da-DK" sz="1000" b="1" baseline="0" noProof="1">
                <a:solidFill>
                  <a:schemeClr val="tx1"/>
                </a:solidFill>
                <a:latin typeface="+mn-lt"/>
                <a:cs typeface="Arial" charset="0"/>
              </a:rPr>
              <a:t>‘Forøg/Formindsk listeniveau’ </a:t>
            </a:r>
            <a:r>
              <a:rPr lang="da-DK" altLang="da-DK" sz="1000" b="0" baseline="0" noProof="1">
                <a:solidFill>
                  <a:schemeClr val="tx1"/>
                </a:solidFill>
                <a:latin typeface="+mn-lt"/>
                <a:cs typeface="Arial" charset="0"/>
              </a:rPr>
              <a:t>for at hoppe mellem niveauer </a:t>
            </a:r>
            <a:endParaRPr lang="da-DK" altLang="da-DK" sz="1000" b="0" noProof="1">
              <a:solidFill>
                <a:schemeClr val="tx1"/>
              </a:solidFill>
              <a:latin typeface="+mn-lt"/>
              <a:cs typeface="Arial" charset="0"/>
            </a:endParaRPr>
          </a:p>
        </p:txBody>
      </p:sp>
      <p:pic>
        <p:nvPicPr>
          <p:cNvPr id="64" name="Picture 3"/>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7042"/>
          <a:stretch/>
        </p:blipFill>
        <p:spPr bwMode="auto">
          <a:xfrm>
            <a:off x="-1621109" y="1232757"/>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7" name="Gruppe 75"/>
          <p:cNvGrpSpPr>
            <a:grpSpLocks/>
          </p:cNvGrpSpPr>
          <p:nvPr userDrawn="1"/>
        </p:nvGrpSpPr>
        <p:grpSpPr bwMode="auto">
          <a:xfrm>
            <a:off x="12352867" y="1546869"/>
            <a:ext cx="2035705" cy="3053620"/>
            <a:chOff x="5186790" y="1517655"/>
            <a:chExt cx="2034660" cy="3052739"/>
          </a:xfrm>
        </p:grpSpPr>
        <p:sp>
          <p:nvSpPr>
            <p:cNvPr id="68" name="TextBox 12"/>
            <p:cNvSpPr txBox="1">
              <a:spLocks noChangeArrowheads="1"/>
            </p:cNvSpPr>
            <p:nvPr/>
          </p:nvSpPr>
          <p:spPr bwMode="auto">
            <a:xfrm>
              <a:off x="5189964" y="1517655"/>
              <a:ext cx="2031486" cy="274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0"/>
                </a:spcBef>
                <a:spcAft>
                  <a:spcPts val="0"/>
                </a:spcAft>
                <a:buFontTx/>
                <a:buNone/>
                <a:defRPr/>
              </a:pPr>
              <a:r>
                <a:rPr lang="da-DK" sz="1000" b="1" noProof="1">
                  <a:solidFill>
                    <a:schemeClr val="tx1"/>
                  </a:solidFill>
                  <a:latin typeface="+mn-lt"/>
                </a:rPr>
                <a:t>Indsæt billede</a:t>
              </a:r>
            </a:p>
            <a:p>
              <a:pPr eaLnBrk="1" hangingPunct="1">
                <a:spcBef>
                  <a:spcPts val="0"/>
                </a:spcBef>
                <a:spcAft>
                  <a:spcPts val="240"/>
                </a:spcAft>
                <a:buFontTx/>
                <a:buNone/>
                <a:defRPr/>
              </a:pPr>
              <a:r>
                <a:rPr lang="da-DK" sz="1000" b="1" noProof="1">
                  <a:solidFill>
                    <a:schemeClr val="tx1"/>
                  </a:solidFill>
                  <a:latin typeface="+mn-lt"/>
                </a:rPr>
                <a:t>1.</a:t>
              </a:r>
              <a:r>
                <a:rPr lang="da-DK" sz="1000" noProof="1">
                  <a:solidFill>
                    <a:schemeClr val="tx1"/>
                  </a:solidFill>
                  <a:latin typeface="+mn-lt"/>
                </a:rPr>
                <a:t> Klik på det lille billede-indsættelsesikon i midten</a:t>
              </a:r>
            </a:p>
            <a:p>
              <a:pPr eaLnBrk="1" hangingPunct="1">
                <a:spcBef>
                  <a:spcPts val="0"/>
                </a:spcBef>
                <a:spcAft>
                  <a:spcPts val="240"/>
                </a:spcAft>
                <a:buFontTx/>
                <a:buNone/>
                <a:defRPr/>
              </a:pPr>
              <a:r>
                <a:rPr lang="da-DK" sz="1000" noProof="1">
                  <a:solidFill>
                    <a:schemeClr val="tx1"/>
                  </a:solidFill>
                  <a:latin typeface="+mn-lt"/>
                </a:rPr>
                <a:t>af pladsholderen</a:t>
              </a:r>
            </a:p>
            <a:p>
              <a:pPr eaLnBrk="1" hangingPunct="1">
                <a:spcBef>
                  <a:spcPts val="0"/>
                </a:spcBef>
                <a:spcAft>
                  <a:spcPts val="240"/>
                </a:spcAft>
                <a:buFontTx/>
                <a:buNone/>
                <a:defRPr/>
              </a:pPr>
              <a:r>
                <a:rPr lang="da-DK" sz="1000" b="1" noProof="1">
                  <a:solidFill>
                    <a:schemeClr val="tx1"/>
                  </a:solidFill>
                  <a:latin typeface="+mn-lt"/>
                </a:rPr>
                <a:t>2. </a:t>
              </a:r>
              <a:r>
                <a:rPr lang="da-DK" sz="1000" noProof="1">
                  <a:solidFill>
                    <a:schemeClr val="tx1"/>
                  </a:solidFill>
                  <a:latin typeface="+mn-lt"/>
                </a:rPr>
                <a:t>Indsæt det ønskede billede</a:t>
              </a:r>
            </a:p>
            <a:p>
              <a:pPr eaLnBrk="1" hangingPunct="1">
                <a:spcBef>
                  <a:spcPts val="0"/>
                </a:spcBef>
                <a:spcAft>
                  <a:spcPts val="240"/>
                </a:spcAft>
                <a:buFontTx/>
                <a:buNone/>
                <a:defRPr/>
              </a:pPr>
              <a:endParaRPr lang="da-DK" sz="1000" noProof="1">
                <a:solidFill>
                  <a:schemeClr val="tx1"/>
                </a:solidFill>
                <a:latin typeface="+mn-lt"/>
              </a:endParaRPr>
            </a:p>
            <a:p>
              <a:pPr marL="0" marR="0" indent="0" algn="l" defTabSz="914400" rtl="0" eaLnBrk="1" fontAlgn="auto" latinLnBrk="0" hangingPunct="1">
                <a:lnSpc>
                  <a:spcPct val="100000"/>
                </a:lnSpc>
                <a:spcBef>
                  <a:spcPts val="0"/>
                </a:spcBef>
                <a:spcAft>
                  <a:spcPts val="240"/>
                </a:spcAft>
                <a:buClrTx/>
                <a:buSzTx/>
                <a:buFontTx/>
                <a:buNone/>
                <a:tabLst/>
                <a:defRPr/>
              </a:pPr>
              <a:r>
                <a:rPr lang="da-DK" sz="1000" b="1" dirty="0">
                  <a:latin typeface="+mn-lt"/>
                </a:rPr>
                <a:t>Ændre billedets størrelse/fokus</a:t>
              </a:r>
            </a:p>
            <a:p>
              <a:pPr eaLnBrk="1" hangingPunct="1">
                <a:spcBef>
                  <a:spcPts val="0"/>
                </a:spcBef>
                <a:spcAft>
                  <a:spcPts val="240"/>
                </a:spcAft>
                <a:buFontTx/>
                <a:buNone/>
                <a:defRPr/>
              </a:pPr>
              <a:r>
                <a:rPr lang="da-DK" sz="1000" b="1" noProof="1">
                  <a:solidFill>
                    <a:schemeClr val="tx1"/>
                  </a:solidFill>
                  <a:latin typeface="+mn-lt"/>
                </a:rPr>
                <a:t>1. </a:t>
              </a:r>
              <a:r>
                <a:rPr lang="da-DK" sz="1000" dirty="0">
                  <a:latin typeface="+mn-lt"/>
                </a:rPr>
                <a:t>Marker billedet og vælg funktionen </a:t>
              </a:r>
              <a:r>
                <a:rPr lang="da-DK" sz="1000" b="1" dirty="0">
                  <a:latin typeface="+mn-lt"/>
                </a:rPr>
                <a:t>Beskær</a:t>
              </a:r>
              <a:r>
                <a:rPr lang="da-DK" sz="1000" dirty="0">
                  <a:latin typeface="+mn-lt"/>
                </a:rPr>
                <a:t> og herefter </a:t>
              </a:r>
              <a:r>
                <a:rPr lang="da-DK" sz="1000" b="1" dirty="0">
                  <a:latin typeface="+mn-lt"/>
                </a:rPr>
                <a:t>Fyld. </a:t>
              </a:r>
              <a:r>
                <a:rPr lang="da-DK" sz="1000" dirty="0">
                  <a:latin typeface="+mn-lt"/>
                </a:rPr>
                <a:t>Træk i billedet, så du får det ønskede udsnit ind i billedrammen</a:t>
              </a: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r>
                <a:rPr lang="da-DK" altLang="da-DK" sz="1000" b="1" noProof="1">
                  <a:solidFill>
                    <a:schemeClr val="tx1"/>
                  </a:solidFill>
                  <a:latin typeface="+mn-lt"/>
                  <a:cs typeface="Arial" pitchFamily="34" charset="0"/>
                </a:rPr>
                <a:t>2. </a:t>
              </a:r>
              <a:r>
                <a:rPr lang="da-DK" altLang="da-DK" sz="1000" noProof="1">
                  <a:solidFill>
                    <a:schemeClr val="tx1"/>
                  </a:solidFill>
                  <a:latin typeface="+mn-lt"/>
                  <a:cs typeface="Arial" pitchFamily="34" charset="0"/>
                </a:rPr>
                <a:t>Ønsker du at skalere billedet, så hold </a:t>
              </a:r>
              <a:r>
                <a:rPr lang="da-DK" altLang="da-DK" sz="1000" b="1" noProof="1">
                  <a:solidFill>
                    <a:schemeClr val="tx1"/>
                  </a:solidFill>
                  <a:latin typeface="+mn-lt"/>
                  <a:cs typeface="Arial" pitchFamily="34" charset="0"/>
                </a:rPr>
                <a:t>SHIFT</a:t>
              </a:r>
              <a:r>
                <a:rPr lang="da-DK" altLang="da-DK" sz="1000" noProof="1">
                  <a:solidFill>
                    <a:schemeClr val="tx1"/>
                  </a:solidFill>
                  <a:latin typeface="+mn-lt"/>
                  <a:cs typeface="Arial" pitchFamily="34" charset="0"/>
                </a:rPr>
                <a:t>-knappen nede, mens der trækkes i billedets hjørner</a:t>
              </a:r>
            </a:p>
          </p:txBody>
        </p:sp>
        <p:pic>
          <p:nvPicPr>
            <p:cNvPr id="69" name="Billede 7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90527" y="3342109"/>
              <a:ext cx="373412" cy="3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 name="Gruppe 78"/>
            <p:cNvGrpSpPr>
              <a:grpSpLocks/>
            </p:cNvGrpSpPr>
            <p:nvPr/>
          </p:nvGrpSpPr>
          <p:grpSpPr bwMode="auto">
            <a:xfrm>
              <a:off x="5186790" y="4191100"/>
              <a:ext cx="330061" cy="379294"/>
              <a:chOff x="1018031" y="6329953"/>
              <a:chExt cx="373412" cy="429112"/>
            </a:xfrm>
          </p:grpSpPr>
          <p:pic>
            <p:nvPicPr>
              <p:cNvPr id="71" name="Billede 7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18031" y="6332311"/>
                <a:ext cx="373412" cy="4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ounded Rectangle 25"/>
              <p:cNvSpPr/>
              <p:nvPr/>
            </p:nvSpPr>
            <p:spPr bwMode="auto">
              <a:xfrm>
                <a:off x="1023417" y="6329953"/>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38" name="Text Placeholder 16"/>
          <p:cNvSpPr>
            <a:spLocks noGrp="1"/>
          </p:cNvSpPr>
          <p:nvPr>
            <p:ph type="body" sz="quarter" idx="16"/>
          </p:nvPr>
        </p:nvSpPr>
        <p:spPr>
          <a:xfrm>
            <a:off x="761699" y="5922000"/>
            <a:ext cx="2448638" cy="374400"/>
          </a:xfrm>
          <a:blipFill>
            <a:blip r:embed="rId9"/>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4081653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ort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Pladsholder til billede 10"/>
          <p:cNvSpPr>
            <a:spLocks noGrp="1"/>
          </p:cNvSpPr>
          <p:nvPr>
            <p:ph type="pic" sz="quarter" idx="14"/>
          </p:nvPr>
        </p:nvSpPr>
        <p:spPr>
          <a:xfrm>
            <a:off x="1" y="0"/>
            <a:ext cx="12192000" cy="6858000"/>
          </a:xfrm>
          <a:solidFill>
            <a:schemeClr val="bg1"/>
          </a:solidFill>
        </p:spPr>
        <p:txBody>
          <a:bodyPr tIns="792000" anchor="ctr" anchorCtr="0">
            <a:normAutofit/>
          </a:bodyPr>
          <a:lstStyle>
            <a:lvl1pPr marL="0" marR="0" indent="0" algn="ctr" defTabSz="914400" rtl="0" eaLnBrk="1" fontAlgn="auto" latinLnBrk="0" hangingPunct="1">
              <a:lnSpc>
                <a:spcPct val="80000"/>
              </a:lnSpc>
              <a:spcBef>
                <a:spcPct val="20000"/>
              </a:spcBef>
              <a:spcAft>
                <a:spcPts val="0"/>
              </a:spcAft>
              <a:buClrTx/>
              <a:buSzTx/>
              <a:buFont typeface="VIA Type Office" panose="02000503000000020004" pitchFamily="2" charset="0"/>
              <a:buNone/>
              <a:tabLst/>
              <a:defRPr sz="1800">
                <a:latin typeface="VIA Type Office Light" panose="02000503000000020004" pitchFamily="2" charset="0"/>
              </a:defRPr>
            </a:lvl1pPr>
          </a:lstStyle>
          <a:p>
            <a:r>
              <a:rPr lang="da-DK"/>
              <a:t>Klik på ikonet for at tilføje et billede</a:t>
            </a:r>
            <a:endParaRPr lang="en-GB" dirty="0"/>
          </a:p>
        </p:txBody>
      </p:sp>
      <p:sp>
        <p:nvSpPr>
          <p:cNvPr id="3" name="Pladsholder til dato 2"/>
          <p:cNvSpPr>
            <a:spLocks noGrp="1"/>
          </p:cNvSpPr>
          <p:nvPr>
            <p:ph type="dt" sz="half" idx="10"/>
          </p:nvPr>
        </p:nvSpPr>
        <p:spPr/>
        <p:txBody>
          <a:bodyPr/>
          <a:lstStyle/>
          <a:p>
            <a:fld id="{5B055BAC-365A-4F1E-8B21-1899CA2B8BE6}" type="datetime2">
              <a:rPr lang="da-DK" smtClean="0"/>
              <a:t>8. oktober 2024</a:t>
            </a:fld>
            <a:endParaRPr lang="da-DK" dirty="0"/>
          </a:p>
        </p:txBody>
      </p:sp>
      <p:sp>
        <p:nvSpPr>
          <p:cNvPr id="4" name="Pladsholder til diasnummer 3"/>
          <p:cNvSpPr>
            <a:spLocks noGrp="1"/>
          </p:cNvSpPr>
          <p:nvPr>
            <p:ph type="sldNum" sz="quarter" idx="11"/>
          </p:nvPr>
        </p:nvSpPr>
        <p:spPr/>
        <p:txBody>
          <a:bodyPr/>
          <a:lstStyle/>
          <a:p>
            <a:fld id="{5BA07366-CB75-4AA8-9E5B-928B849F427C}" type="slidenum">
              <a:rPr lang="da-DK" smtClean="0"/>
              <a:pPr/>
              <a:t>‹nr.›</a:t>
            </a:fld>
            <a:endParaRPr lang="da-DK" dirty="0"/>
          </a:p>
        </p:txBody>
      </p:sp>
      <p:sp>
        <p:nvSpPr>
          <p:cNvPr id="5" name="Pladsholder til sidefod 4"/>
          <p:cNvSpPr>
            <a:spLocks noGrp="1"/>
          </p:cNvSpPr>
          <p:nvPr>
            <p:ph type="ftr" sz="quarter" idx="12"/>
          </p:nvPr>
        </p:nvSpPr>
        <p:spPr/>
        <p:txBody>
          <a:bodyPr/>
          <a:lstStyle/>
          <a:p>
            <a:endParaRPr lang="da-DK" dirty="0"/>
          </a:p>
        </p:txBody>
      </p:sp>
      <p:grpSp>
        <p:nvGrpSpPr>
          <p:cNvPr id="13" name="Gruppe 75"/>
          <p:cNvGrpSpPr>
            <a:grpSpLocks/>
          </p:cNvGrpSpPr>
          <p:nvPr userDrawn="1"/>
        </p:nvGrpSpPr>
        <p:grpSpPr bwMode="auto">
          <a:xfrm>
            <a:off x="12352867" y="1546869"/>
            <a:ext cx="2035705" cy="3053620"/>
            <a:chOff x="5186790" y="1517655"/>
            <a:chExt cx="2034660" cy="3052739"/>
          </a:xfrm>
        </p:grpSpPr>
        <p:sp>
          <p:nvSpPr>
            <p:cNvPr id="14" name="TextBox 12"/>
            <p:cNvSpPr txBox="1">
              <a:spLocks noChangeArrowheads="1"/>
            </p:cNvSpPr>
            <p:nvPr/>
          </p:nvSpPr>
          <p:spPr bwMode="auto">
            <a:xfrm>
              <a:off x="5189964" y="1517655"/>
              <a:ext cx="2031486" cy="274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0"/>
                </a:spcBef>
                <a:spcAft>
                  <a:spcPts val="0"/>
                </a:spcAft>
                <a:buFontTx/>
                <a:buNone/>
                <a:defRPr/>
              </a:pPr>
              <a:r>
                <a:rPr lang="da-DK" sz="1000" b="1" noProof="1">
                  <a:solidFill>
                    <a:schemeClr val="tx1"/>
                  </a:solidFill>
                  <a:latin typeface="+mn-lt"/>
                </a:rPr>
                <a:t>Indsæt billede</a:t>
              </a:r>
            </a:p>
            <a:p>
              <a:pPr eaLnBrk="1" hangingPunct="1">
                <a:spcBef>
                  <a:spcPts val="0"/>
                </a:spcBef>
                <a:spcAft>
                  <a:spcPts val="240"/>
                </a:spcAft>
                <a:buFontTx/>
                <a:buNone/>
                <a:defRPr/>
              </a:pPr>
              <a:r>
                <a:rPr lang="da-DK" sz="1000" b="1" noProof="1">
                  <a:solidFill>
                    <a:schemeClr val="tx1"/>
                  </a:solidFill>
                  <a:latin typeface="+mn-lt"/>
                </a:rPr>
                <a:t>1.</a:t>
              </a:r>
              <a:r>
                <a:rPr lang="da-DK" sz="1000" noProof="1">
                  <a:solidFill>
                    <a:schemeClr val="tx1"/>
                  </a:solidFill>
                  <a:latin typeface="+mn-lt"/>
                </a:rPr>
                <a:t> Klik på det lille billede-indsættelsesikon i midten</a:t>
              </a:r>
            </a:p>
            <a:p>
              <a:pPr eaLnBrk="1" hangingPunct="1">
                <a:spcBef>
                  <a:spcPts val="0"/>
                </a:spcBef>
                <a:spcAft>
                  <a:spcPts val="240"/>
                </a:spcAft>
                <a:buFontTx/>
                <a:buNone/>
                <a:defRPr/>
              </a:pPr>
              <a:r>
                <a:rPr lang="da-DK" sz="1000" noProof="1">
                  <a:solidFill>
                    <a:schemeClr val="tx1"/>
                  </a:solidFill>
                  <a:latin typeface="+mn-lt"/>
                </a:rPr>
                <a:t>af pladsholderen</a:t>
              </a:r>
            </a:p>
            <a:p>
              <a:pPr eaLnBrk="1" hangingPunct="1">
                <a:spcBef>
                  <a:spcPts val="0"/>
                </a:spcBef>
                <a:spcAft>
                  <a:spcPts val="240"/>
                </a:spcAft>
                <a:buFontTx/>
                <a:buNone/>
                <a:defRPr/>
              </a:pPr>
              <a:r>
                <a:rPr lang="da-DK" sz="1000" b="1" noProof="1">
                  <a:solidFill>
                    <a:schemeClr val="tx1"/>
                  </a:solidFill>
                  <a:latin typeface="+mn-lt"/>
                </a:rPr>
                <a:t>2. </a:t>
              </a:r>
              <a:r>
                <a:rPr lang="da-DK" sz="1000" noProof="1">
                  <a:solidFill>
                    <a:schemeClr val="tx1"/>
                  </a:solidFill>
                  <a:latin typeface="+mn-lt"/>
                </a:rPr>
                <a:t>Indsæt det ønskede billede</a:t>
              </a:r>
            </a:p>
            <a:p>
              <a:pPr eaLnBrk="1" hangingPunct="1">
                <a:spcBef>
                  <a:spcPts val="0"/>
                </a:spcBef>
                <a:spcAft>
                  <a:spcPts val="240"/>
                </a:spcAft>
                <a:buFontTx/>
                <a:buNone/>
                <a:defRPr/>
              </a:pPr>
              <a:endParaRPr lang="da-DK" sz="1000" noProof="1">
                <a:solidFill>
                  <a:schemeClr val="tx1"/>
                </a:solidFill>
                <a:latin typeface="+mn-lt"/>
              </a:endParaRPr>
            </a:p>
            <a:p>
              <a:pPr marL="0" marR="0" indent="0" algn="l" defTabSz="914400" rtl="0" eaLnBrk="1" fontAlgn="auto" latinLnBrk="0" hangingPunct="1">
                <a:lnSpc>
                  <a:spcPct val="100000"/>
                </a:lnSpc>
                <a:spcBef>
                  <a:spcPts val="0"/>
                </a:spcBef>
                <a:spcAft>
                  <a:spcPts val="240"/>
                </a:spcAft>
                <a:buClrTx/>
                <a:buSzTx/>
                <a:buFontTx/>
                <a:buNone/>
                <a:tabLst/>
                <a:defRPr/>
              </a:pPr>
              <a:r>
                <a:rPr lang="da-DK" sz="1000" b="1" dirty="0">
                  <a:latin typeface="+mn-lt"/>
                </a:rPr>
                <a:t>Ændre billedets størrelse/fokus</a:t>
              </a:r>
            </a:p>
            <a:p>
              <a:pPr eaLnBrk="1" hangingPunct="1">
                <a:spcBef>
                  <a:spcPts val="0"/>
                </a:spcBef>
                <a:spcAft>
                  <a:spcPts val="240"/>
                </a:spcAft>
                <a:buFontTx/>
                <a:buNone/>
                <a:defRPr/>
              </a:pPr>
              <a:r>
                <a:rPr lang="da-DK" sz="1000" b="1" noProof="1">
                  <a:solidFill>
                    <a:schemeClr val="tx1"/>
                  </a:solidFill>
                  <a:latin typeface="+mn-lt"/>
                </a:rPr>
                <a:t>1. </a:t>
              </a:r>
              <a:r>
                <a:rPr lang="da-DK" sz="1000" dirty="0">
                  <a:latin typeface="+mn-lt"/>
                </a:rPr>
                <a:t>Marker billedet og vælg funktionen </a:t>
              </a:r>
              <a:r>
                <a:rPr lang="da-DK" sz="1000" b="1" dirty="0">
                  <a:latin typeface="+mn-lt"/>
                </a:rPr>
                <a:t>Beskær</a:t>
              </a:r>
              <a:r>
                <a:rPr lang="da-DK" sz="1000" dirty="0">
                  <a:latin typeface="+mn-lt"/>
                </a:rPr>
                <a:t> og herefter </a:t>
              </a:r>
              <a:r>
                <a:rPr lang="da-DK" sz="1000" b="1" dirty="0">
                  <a:latin typeface="+mn-lt"/>
                </a:rPr>
                <a:t>Fyld. </a:t>
              </a:r>
              <a:r>
                <a:rPr lang="da-DK" sz="1000" dirty="0">
                  <a:latin typeface="+mn-lt"/>
                </a:rPr>
                <a:t>Træk i billedet, så du får det ønskede udsnit ind i billedrammen</a:t>
              </a: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r>
                <a:rPr lang="da-DK" altLang="da-DK" sz="1000" b="1" noProof="1">
                  <a:solidFill>
                    <a:schemeClr val="tx1"/>
                  </a:solidFill>
                  <a:latin typeface="+mn-lt"/>
                  <a:cs typeface="Arial" pitchFamily="34" charset="0"/>
                </a:rPr>
                <a:t>2. </a:t>
              </a:r>
              <a:r>
                <a:rPr lang="da-DK" altLang="da-DK" sz="1000" noProof="1">
                  <a:solidFill>
                    <a:schemeClr val="tx1"/>
                  </a:solidFill>
                  <a:latin typeface="+mn-lt"/>
                  <a:cs typeface="Arial" pitchFamily="34" charset="0"/>
                </a:rPr>
                <a:t>Ønsker du at skalere billedet, så hold </a:t>
              </a:r>
              <a:r>
                <a:rPr lang="da-DK" altLang="da-DK" sz="1000" b="1" noProof="1">
                  <a:solidFill>
                    <a:schemeClr val="tx1"/>
                  </a:solidFill>
                  <a:latin typeface="+mn-lt"/>
                  <a:cs typeface="Arial" pitchFamily="34" charset="0"/>
                </a:rPr>
                <a:t>SHIFT</a:t>
              </a:r>
              <a:r>
                <a:rPr lang="da-DK" altLang="da-DK" sz="1000" noProof="1">
                  <a:solidFill>
                    <a:schemeClr val="tx1"/>
                  </a:solidFill>
                  <a:latin typeface="+mn-lt"/>
                  <a:cs typeface="Arial" pitchFamily="34" charset="0"/>
                </a:rPr>
                <a:t>-knappen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90527" y="3342109"/>
              <a:ext cx="373412" cy="3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5186790" y="4191100"/>
              <a:ext cx="330061" cy="379294"/>
              <a:chOff x="1018031" y="6329953"/>
              <a:chExt cx="373412" cy="429112"/>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6332311"/>
                <a:ext cx="373412" cy="4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6329953"/>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15" name="Text Placeholder 16"/>
          <p:cNvSpPr>
            <a:spLocks noGrp="1"/>
          </p:cNvSpPr>
          <p:nvPr>
            <p:ph type="body" sz="quarter" idx="16"/>
          </p:nvPr>
        </p:nvSpPr>
        <p:spPr>
          <a:xfrm>
            <a:off x="761699" y="5922000"/>
            <a:ext cx="2448638" cy="374400"/>
          </a:xfrm>
          <a:blipFill>
            <a:blip r:embed="rId4"/>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13574118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dholdsside V - Mørkt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Pladsholder til billede 10"/>
          <p:cNvSpPr>
            <a:spLocks noGrp="1"/>
          </p:cNvSpPr>
          <p:nvPr>
            <p:ph type="pic" sz="quarter" idx="14"/>
          </p:nvPr>
        </p:nvSpPr>
        <p:spPr>
          <a:xfrm>
            <a:off x="6221161" y="-6350"/>
            <a:ext cx="5970840" cy="6864350"/>
          </a:xfrm>
          <a:solidFill>
            <a:schemeClr val="tx1"/>
          </a:solidFill>
        </p:spPr>
        <p:txBody>
          <a:bodyPr tIns="792000" anchor="ctr" anchorCtr="0">
            <a:normAutofit/>
          </a:bodyPr>
          <a:lstStyle>
            <a:lvl1pPr marL="0" indent="0" algn="ctr">
              <a:buNone/>
              <a:defRPr sz="1800">
                <a:solidFill>
                  <a:schemeClr val="bg1"/>
                </a:solidFill>
                <a:latin typeface="VIA Type Office Light" panose="02000503000000020004" pitchFamily="2" charset="0"/>
              </a:defRPr>
            </a:lvl1pPr>
          </a:lstStyle>
          <a:p>
            <a:r>
              <a:rPr lang="da-DK"/>
              <a:t>Klik på ikonet for at tilføje et billede</a:t>
            </a:r>
            <a:endParaRPr lang="en-GB" dirty="0"/>
          </a:p>
        </p:txBody>
      </p:sp>
      <p:sp>
        <p:nvSpPr>
          <p:cNvPr id="5" name="Pladsholder til sidefod 4"/>
          <p:cNvSpPr>
            <a:spLocks noGrp="1"/>
          </p:cNvSpPr>
          <p:nvPr>
            <p:ph type="ftr" sz="quarter" idx="12"/>
          </p:nvPr>
        </p:nvSpPr>
        <p:spPr/>
        <p:txBody>
          <a:bodyPr/>
          <a:lstStyle/>
          <a:p>
            <a:endParaRPr lang="da-DK" dirty="0"/>
          </a:p>
        </p:txBody>
      </p:sp>
      <p:sp>
        <p:nvSpPr>
          <p:cNvPr id="28" name="Date Placeholder 3"/>
          <p:cNvSpPr>
            <a:spLocks noGrp="1"/>
          </p:cNvSpPr>
          <p:nvPr>
            <p:ph type="dt" sz="half" idx="10"/>
          </p:nvPr>
        </p:nvSpPr>
        <p:spPr>
          <a:xfrm>
            <a:off x="8976320" y="5920436"/>
            <a:ext cx="2448272" cy="374400"/>
          </a:xfrm>
          <a:blipFill>
            <a:blip r:embed="rId2"/>
            <a:stretch>
              <a:fillRect/>
            </a:stretch>
          </a:blipFill>
        </p:spPr>
        <p:txBody>
          <a:bodyPr/>
          <a:lstStyle>
            <a:lvl1pPr>
              <a:defRPr>
                <a:solidFill>
                  <a:schemeClr val="bg1"/>
                </a:solidFill>
              </a:defRPr>
            </a:lvl1pPr>
          </a:lstStyle>
          <a:p>
            <a:fld id="{F858CB4F-5FAD-40BD-A7CA-116577F4E349}" type="datetime2">
              <a:rPr lang="da-DK" smtClean="0"/>
              <a:t>8. oktober 2024</a:t>
            </a:fld>
            <a:endParaRPr lang="da-DK" dirty="0"/>
          </a:p>
        </p:txBody>
      </p:sp>
      <p:sp>
        <p:nvSpPr>
          <p:cNvPr id="29" name="Slide Number Placeholder 5"/>
          <p:cNvSpPr>
            <a:spLocks noGrp="1"/>
          </p:cNvSpPr>
          <p:nvPr>
            <p:ph type="sldNum" sz="quarter" idx="16"/>
          </p:nvPr>
        </p:nvSpPr>
        <p:spPr>
          <a:xfrm>
            <a:off x="8976321" y="5925421"/>
            <a:ext cx="2448272" cy="374400"/>
          </a:xfrm>
        </p:spPr>
        <p:txBody>
          <a:bodyPr/>
          <a:lstStyle>
            <a:lvl1pPr>
              <a:defRPr>
                <a:solidFill>
                  <a:schemeClr val="bg1"/>
                </a:solidFill>
              </a:defRPr>
            </a:lvl1pPr>
          </a:lstStyle>
          <a:p>
            <a:fld id="{5BA07366-CB75-4AA8-9E5B-928B849F427C}" type="slidenum">
              <a:rPr lang="da-DK" smtClean="0"/>
              <a:pPr/>
              <a:t>‹nr.›</a:t>
            </a:fld>
            <a:endParaRPr lang="da-DK" dirty="0"/>
          </a:p>
        </p:txBody>
      </p:sp>
      <p:sp>
        <p:nvSpPr>
          <p:cNvPr id="30" name="Title 1"/>
          <p:cNvSpPr>
            <a:spLocks noGrp="1"/>
          </p:cNvSpPr>
          <p:nvPr>
            <p:ph type="title" hasCustomPrompt="1"/>
          </p:nvPr>
        </p:nvSpPr>
        <p:spPr>
          <a:xfrm>
            <a:off x="697341" y="584199"/>
            <a:ext cx="5256314" cy="1808130"/>
          </a:xfrm>
        </p:spPr>
        <p:txBody>
          <a:bodyPr/>
          <a:lstStyle>
            <a:lvl1pPr>
              <a:defRPr baseline="0"/>
            </a:lvl1pPr>
          </a:lstStyle>
          <a:p>
            <a:r>
              <a:rPr lang="da-DK" dirty="0"/>
              <a:t>Overskrift</a:t>
            </a:r>
          </a:p>
        </p:txBody>
      </p:sp>
      <p:sp>
        <p:nvSpPr>
          <p:cNvPr id="44" name="Text Placeholder 2"/>
          <p:cNvSpPr>
            <a:spLocks noGrp="1"/>
          </p:cNvSpPr>
          <p:nvPr>
            <p:ph type="body" sz="quarter" idx="19" hasCustomPrompt="1"/>
          </p:nvPr>
        </p:nvSpPr>
        <p:spPr>
          <a:xfrm>
            <a:off x="769940" y="2392329"/>
            <a:ext cx="5185350" cy="3448800"/>
          </a:xfrm>
        </p:spPr>
        <p:txBody>
          <a:bodyPr/>
          <a:lstStyle>
            <a:lvl1pPr marL="0" indent="0">
              <a:lnSpc>
                <a:spcPct val="100000"/>
              </a:lnSpc>
              <a:spcBef>
                <a:spcPts val="1200"/>
              </a:spcBef>
              <a:spcAft>
                <a:spcPts val="1200"/>
              </a:spcAft>
              <a:buFont typeface="Arial" panose="020B0604020202020204" pitchFamily="34" charset="0"/>
              <a:buChar char="​"/>
              <a:defRPr lang="en-US" sz="2500" kern="1200" spc="-100" baseline="0" dirty="0" smtClean="0">
                <a:solidFill>
                  <a:schemeClr val="tx1"/>
                </a:solidFill>
                <a:latin typeface="+mn-lt"/>
                <a:ea typeface="+mn-ea"/>
                <a:cs typeface="+mn-cs"/>
              </a:defRPr>
            </a:lvl1pPr>
            <a:lvl2pPr marL="0" indent="0">
              <a:lnSpc>
                <a:spcPct val="89000"/>
              </a:lnSpc>
              <a:spcBef>
                <a:spcPts val="0"/>
              </a:spcBef>
              <a:buFont typeface="Arial" panose="020B0604020202020204" pitchFamily="34" charset="0"/>
              <a:buChar char="​"/>
              <a:defRPr lang="en-US" sz="1400" kern="1200" spc="-90" baseline="0" dirty="0" smtClean="0">
                <a:solidFill>
                  <a:schemeClr val="tx1"/>
                </a:solidFill>
                <a:latin typeface="+mn-lt"/>
                <a:ea typeface="+mn-ea"/>
                <a:cs typeface="+mn-cs"/>
              </a:defRPr>
            </a:lvl2pPr>
            <a:lvl3pPr marL="0" indent="0">
              <a:lnSpc>
                <a:spcPct val="89000"/>
              </a:lnSpc>
              <a:spcBef>
                <a:spcPts val="0"/>
              </a:spcBef>
              <a:buFont typeface="Arial" panose="020B0604020202020204" pitchFamily="34" charset="0"/>
              <a:buChar char="​"/>
              <a:defRPr lang="en-US" sz="1400" kern="1200" spc="-90" baseline="0" dirty="0" smtClean="0">
                <a:solidFill>
                  <a:schemeClr val="tx1"/>
                </a:solidFill>
                <a:latin typeface="VIA Type Office Light" panose="02000503000000020004" pitchFamily="2" charset="0"/>
                <a:ea typeface="+mn-ea"/>
                <a:cs typeface="+mn-cs"/>
              </a:defRPr>
            </a:lvl3pPr>
            <a:lvl4pPr marL="0" indent="0">
              <a:lnSpc>
                <a:spcPct val="89000"/>
              </a:lnSpc>
              <a:spcBef>
                <a:spcPts val="0"/>
              </a:spcBef>
              <a:buFont typeface="Arial" panose="020B0604020202020204" pitchFamily="34" charset="0"/>
              <a:buChar char="​"/>
              <a:defRPr lang="en-US" sz="1050" kern="1200" dirty="0" smtClean="0">
                <a:solidFill>
                  <a:schemeClr val="tx1"/>
                </a:solidFill>
                <a:latin typeface="+mn-lt"/>
                <a:ea typeface="+mn-ea"/>
                <a:cs typeface="+mn-cs"/>
              </a:defRPr>
            </a:lvl4pPr>
            <a:lvl5pPr marL="0" indent="0">
              <a:lnSpc>
                <a:spcPct val="89000"/>
              </a:lnSpc>
              <a:spcBef>
                <a:spcPts val="0"/>
              </a:spcBef>
              <a:buFont typeface="Arial" panose="020B0604020202020204" pitchFamily="34" charset="0"/>
              <a:buChar char="​"/>
              <a:defRPr lang="da-DK" sz="1050" kern="1200" dirty="0">
                <a:solidFill>
                  <a:schemeClr val="tx1"/>
                </a:solidFill>
                <a:latin typeface="VIA Type Office Light" panose="02000503000000020004" pitchFamily="2" charset="0"/>
                <a:ea typeface="+mn-ea"/>
                <a:cs typeface="+mn-cs"/>
              </a:defRPr>
            </a:lvl5pPr>
            <a:lvl6pPr marL="0" indent="0">
              <a:lnSpc>
                <a:spcPct val="89000"/>
              </a:lnSpc>
              <a:spcBef>
                <a:spcPts val="0"/>
              </a:spcBef>
              <a:buFont typeface="Arial" panose="020B0604020202020204" pitchFamily="34" charset="0"/>
              <a:buChar char="​"/>
              <a:defRPr sz="1050">
                <a:latin typeface="VIA Type Office Light" panose="020B0604020202020204" charset="0"/>
              </a:defRPr>
            </a:lvl6pPr>
            <a:lvl7pPr marL="0" indent="0">
              <a:lnSpc>
                <a:spcPct val="89000"/>
              </a:lnSpc>
              <a:spcBef>
                <a:spcPts val="0"/>
              </a:spcBef>
              <a:buFont typeface="Arial" panose="020B0604020202020204" pitchFamily="34" charset="0"/>
              <a:buChar char="​"/>
              <a:defRPr sz="1050">
                <a:latin typeface="VIA Type Office Light" panose="020B0604020202020204" charset="0"/>
              </a:defRPr>
            </a:lvl7pPr>
          </a:lstStyle>
          <a:p>
            <a:pPr lvl="0"/>
            <a:r>
              <a:rPr lang="da-DK" dirty="0"/>
              <a:t>Første niveau tekst </a:t>
            </a:r>
            <a:r>
              <a:rPr lang="da-DK" dirty="0" err="1"/>
              <a:t>regular</a:t>
            </a:r>
            <a:r>
              <a:rPr lang="da-DK" dirty="0"/>
              <a:t>, brug forøg/formindsk listeniveau for at hoppe mellem niveauerne</a:t>
            </a:r>
          </a:p>
          <a:p>
            <a:pPr lvl="1"/>
            <a:r>
              <a:rPr lang="en-US" dirty="0"/>
              <a:t>H5 Regular</a:t>
            </a:r>
          </a:p>
          <a:p>
            <a:pPr lvl="2"/>
            <a:r>
              <a:rPr lang="en-US" dirty="0"/>
              <a:t>H5 Light</a:t>
            </a:r>
          </a:p>
          <a:p>
            <a:pPr lvl="3"/>
            <a:r>
              <a:rPr lang="en-US" dirty="0"/>
              <a:t>H6 Regular</a:t>
            </a:r>
          </a:p>
          <a:p>
            <a:pPr lvl="4"/>
            <a:r>
              <a:rPr lang="en-US" dirty="0"/>
              <a:t>H6 Light</a:t>
            </a:r>
          </a:p>
          <a:p>
            <a:pPr lvl="5"/>
            <a:r>
              <a:rPr lang="en-US" dirty="0"/>
              <a:t>6</a:t>
            </a:r>
          </a:p>
          <a:p>
            <a:pPr lvl="6"/>
            <a:r>
              <a:rPr lang="en-US" dirty="0"/>
              <a:t>7</a:t>
            </a:r>
            <a:endParaRPr lang="da-DK" dirty="0"/>
          </a:p>
        </p:txBody>
      </p:sp>
      <p:grpSp>
        <p:nvGrpSpPr>
          <p:cNvPr id="45" name="Group 7"/>
          <p:cNvGrpSpPr/>
          <p:nvPr userDrawn="1"/>
        </p:nvGrpSpPr>
        <p:grpSpPr>
          <a:xfrm>
            <a:off x="-2389636" y="3657183"/>
            <a:ext cx="2276554" cy="3180414"/>
            <a:chOff x="-2389014" y="3657183"/>
            <a:chExt cx="2275961" cy="3180414"/>
          </a:xfrm>
        </p:grpSpPr>
        <p:grpSp>
          <p:nvGrpSpPr>
            <p:cNvPr id="46" name="Gruppe 37"/>
            <p:cNvGrpSpPr/>
            <p:nvPr userDrawn="1"/>
          </p:nvGrpSpPr>
          <p:grpSpPr>
            <a:xfrm>
              <a:off x="-2261220" y="3657183"/>
              <a:ext cx="2148167" cy="3180414"/>
              <a:chOff x="-2261220" y="2628888"/>
              <a:chExt cx="2148167" cy="3180414"/>
            </a:xfrm>
          </p:grpSpPr>
          <p:pic>
            <p:nvPicPr>
              <p:cNvPr id="5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52"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53" name="Gruppe 40"/>
              <p:cNvGrpSpPr/>
              <p:nvPr userDrawn="1"/>
            </p:nvGrpSpPr>
            <p:grpSpPr>
              <a:xfrm>
                <a:off x="-1426464" y="4317211"/>
                <a:ext cx="1313411" cy="1492091"/>
                <a:chOff x="-1426464" y="4279878"/>
                <a:chExt cx="1313411" cy="1492091"/>
              </a:xfrm>
            </p:grpSpPr>
            <p:pic>
              <p:nvPicPr>
                <p:cNvPr id="54"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55"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7"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8" name="Lige forbindelse 47"/>
            <p:cNvCxnSpPr>
              <a:endCxn id="47"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50"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8" name="Gruppe 57"/>
          <p:cNvGrpSpPr/>
          <p:nvPr userDrawn="1"/>
        </p:nvGrpSpPr>
        <p:grpSpPr>
          <a:xfrm>
            <a:off x="-552657" y="3173139"/>
            <a:ext cx="457319" cy="464820"/>
            <a:chOff x="-552513" y="3200301"/>
            <a:chExt cx="457200" cy="464820"/>
          </a:xfrm>
        </p:grpSpPr>
        <p:pic>
          <p:nvPicPr>
            <p:cNvPr id="59"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2513" y="3200301"/>
              <a:ext cx="45720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Rounded Rectangle 43"/>
            <p:cNvSpPr/>
            <p:nvPr userDrawn="1"/>
          </p:nvSpPr>
          <p:spPr>
            <a:xfrm>
              <a:off x="-323913" y="3200301"/>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pic>
          <p:nvPicPr>
            <p:cNvPr id="61"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46123" y="3455571"/>
              <a:ext cx="4381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Rectangle 45"/>
            <p:cNvSpPr/>
            <p:nvPr userDrawn="1"/>
          </p:nvSpPr>
          <p:spPr>
            <a:xfrm>
              <a:off x="-327048" y="3455571"/>
              <a:ext cx="219075" cy="20161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63" name="Rounded Rectangle 46"/>
            <p:cNvSpPr/>
            <p:nvPr userDrawn="1"/>
          </p:nvSpPr>
          <p:spPr>
            <a:xfrm>
              <a:off x="-541361" y="3458746"/>
              <a:ext cx="214313"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sp>
        <p:nvSpPr>
          <p:cNvPr id="64" name="AutoShape 4"/>
          <p:cNvSpPr>
            <a:spLocks/>
          </p:cNvSpPr>
          <p:nvPr userDrawn="1"/>
        </p:nvSpPr>
        <p:spPr bwMode="gray">
          <a:xfrm>
            <a:off x="-2197324" y="584200"/>
            <a:ext cx="2117929"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  </a:t>
            </a: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r>
              <a:rPr lang="da-DK" altLang="da-DK" sz="1000" b="1" baseline="0" noProof="1">
                <a:solidFill>
                  <a:schemeClr val="tx1"/>
                </a:solidFill>
                <a:latin typeface="+mn-lt"/>
                <a:cs typeface="Arial" charset="0"/>
              </a:rPr>
              <a:t>Typografier</a:t>
            </a:r>
          </a:p>
          <a:p>
            <a:pPr algn="r" eaLnBrk="1" hangingPunct="1">
              <a:spcBef>
                <a:spcPct val="0"/>
              </a:spcBef>
              <a:buFontTx/>
              <a:buNone/>
              <a:defRPr/>
            </a:pPr>
            <a:r>
              <a:rPr lang="da-DK" altLang="da-DK" sz="1000" b="0" baseline="0" noProof="1">
                <a:solidFill>
                  <a:schemeClr val="tx1"/>
                </a:solidFill>
                <a:latin typeface="+mn-lt"/>
                <a:cs typeface="Arial" charset="0"/>
              </a:rPr>
              <a:t>1. Niveau = Regular 25 pkt</a:t>
            </a:r>
          </a:p>
          <a:p>
            <a:pPr algn="r" eaLnBrk="1" hangingPunct="1">
              <a:spcBef>
                <a:spcPct val="0"/>
              </a:spcBef>
              <a:buFontTx/>
              <a:buNone/>
              <a:defRPr/>
            </a:pPr>
            <a:r>
              <a:rPr lang="da-DK" altLang="da-DK" sz="1000" b="0" noProof="1">
                <a:solidFill>
                  <a:schemeClr val="tx1"/>
                </a:solidFill>
                <a:latin typeface="+mn-lt"/>
                <a:cs typeface="Arial" charset="0"/>
              </a:rPr>
              <a:t>2. Niveau = Regular 14 pkt</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3. Niveau = </a:t>
            </a:r>
            <a:r>
              <a:rPr lang="da-DK" altLang="da-DK" sz="1000" b="0" baseline="0" noProof="1">
                <a:solidFill>
                  <a:schemeClr val="tx1"/>
                </a:solidFill>
                <a:latin typeface="+mn-lt"/>
                <a:cs typeface="Arial" charset="0"/>
              </a:rPr>
              <a:t>Light 14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4. Niveau = Regular 10,5 pkt</a:t>
            </a: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5. Niveau = Light 10,5 pkt</a:t>
            </a:r>
            <a:endParaRPr lang="da-DK" altLang="da-DK" sz="1000" b="0" noProof="1">
              <a:solidFill>
                <a:schemeClr val="tx1"/>
              </a:solidFill>
              <a:latin typeface="+mn-lt"/>
              <a:cs typeface="Arial" charset="0"/>
            </a:endParaRPr>
          </a:p>
        </p:txBody>
      </p:sp>
      <p:sp>
        <p:nvSpPr>
          <p:cNvPr id="65" name="AutoShape 4"/>
          <p:cNvSpPr>
            <a:spLocks/>
          </p:cNvSpPr>
          <p:nvPr userDrawn="1"/>
        </p:nvSpPr>
        <p:spPr bwMode="gray">
          <a:xfrm>
            <a:off x="-2197324" y="584200"/>
            <a:ext cx="2117929"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linje(r)/ord i overskriften</a:t>
            </a:r>
            <a:r>
              <a:rPr lang="da-DK" altLang="da-DK" sz="1000" b="0" baseline="0" noProof="1">
                <a:solidFill>
                  <a:schemeClr val="tx1"/>
                </a:solidFill>
                <a:latin typeface="+mn-lt"/>
                <a:cs typeface="Arial" charset="0"/>
              </a:rPr>
              <a:t> </a:t>
            </a:r>
            <a:r>
              <a:rPr lang="da-DK" altLang="da-DK" sz="1000" b="0" noProof="1">
                <a:solidFill>
                  <a:schemeClr val="tx1"/>
                </a:solidFill>
                <a:latin typeface="+mn-lt"/>
                <a:cs typeface="Arial" charset="0"/>
              </a:rPr>
              <a:t>ved at markere teksten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0"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endParaRPr lang="da-DK" altLang="da-DK" sz="1000" b="1" baseline="0" noProof="1">
              <a:solidFill>
                <a:schemeClr val="tx1"/>
              </a:solidFill>
              <a:latin typeface="+mn-lt"/>
              <a:cs typeface="Arial" charset="0"/>
            </a:endParaRPr>
          </a:p>
          <a:p>
            <a:pPr algn="r" eaLnBrk="1" hangingPunct="1">
              <a:spcBef>
                <a:spcPct val="0"/>
              </a:spcBef>
              <a:buFontTx/>
              <a:buNone/>
              <a:defRPr/>
            </a:pP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Brug </a:t>
            </a:r>
            <a:r>
              <a:rPr lang="da-DK" altLang="da-DK" sz="1000" b="1" baseline="0" noProof="1">
                <a:solidFill>
                  <a:schemeClr val="tx1"/>
                </a:solidFill>
                <a:latin typeface="+mn-lt"/>
                <a:cs typeface="Arial" charset="0"/>
              </a:rPr>
              <a:t>‘Forøg/Formindsk listeniveau’ </a:t>
            </a:r>
            <a:r>
              <a:rPr lang="da-DK" altLang="da-DK" sz="1000" b="0" baseline="0" noProof="1">
                <a:solidFill>
                  <a:schemeClr val="tx1"/>
                </a:solidFill>
                <a:latin typeface="+mn-lt"/>
                <a:cs typeface="Arial" charset="0"/>
              </a:rPr>
              <a:t>for at hoppe mellem niveauer </a:t>
            </a:r>
            <a:endParaRPr lang="da-DK" altLang="da-DK" sz="1000" b="0" noProof="1">
              <a:solidFill>
                <a:schemeClr val="tx1"/>
              </a:solidFill>
              <a:latin typeface="+mn-lt"/>
              <a:cs typeface="Arial" charset="0"/>
            </a:endParaRPr>
          </a:p>
        </p:txBody>
      </p:sp>
      <p:pic>
        <p:nvPicPr>
          <p:cNvPr id="66" name="Picture 3"/>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7042"/>
          <a:stretch/>
        </p:blipFill>
        <p:spPr bwMode="auto">
          <a:xfrm>
            <a:off x="-1621109" y="1232757"/>
            <a:ext cx="1525772"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7" name="Gruppe 75"/>
          <p:cNvGrpSpPr>
            <a:grpSpLocks/>
          </p:cNvGrpSpPr>
          <p:nvPr userDrawn="1"/>
        </p:nvGrpSpPr>
        <p:grpSpPr bwMode="auto">
          <a:xfrm>
            <a:off x="12352867" y="1546869"/>
            <a:ext cx="2035705" cy="3053620"/>
            <a:chOff x="5186790" y="1517655"/>
            <a:chExt cx="2034660" cy="3052739"/>
          </a:xfrm>
        </p:grpSpPr>
        <p:sp>
          <p:nvSpPr>
            <p:cNvPr id="68" name="TextBox 12"/>
            <p:cNvSpPr txBox="1">
              <a:spLocks noChangeArrowheads="1"/>
            </p:cNvSpPr>
            <p:nvPr/>
          </p:nvSpPr>
          <p:spPr bwMode="auto">
            <a:xfrm>
              <a:off x="5189964" y="1517655"/>
              <a:ext cx="2031486" cy="274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ts val="0"/>
                </a:spcBef>
                <a:spcAft>
                  <a:spcPts val="0"/>
                </a:spcAft>
                <a:buFontTx/>
                <a:buNone/>
                <a:defRPr/>
              </a:pPr>
              <a:r>
                <a:rPr lang="da-DK" sz="1000" b="1" noProof="1">
                  <a:solidFill>
                    <a:schemeClr val="tx1"/>
                  </a:solidFill>
                  <a:latin typeface="+mn-lt"/>
                </a:rPr>
                <a:t>Indsæt billede</a:t>
              </a:r>
            </a:p>
            <a:p>
              <a:pPr eaLnBrk="1" hangingPunct="1">
                <a:spcBef>
                  <a:spcPts val="0"/>
                </a:spcBef>
                <a:spcAft>
                  <a:spcPts val="240"/>
                </a:spcAft>
                <a:buFontTx/>
                <a:buNone/>
                <a:defRPr/>
              </a:pPr>
              <a:r>
                <a:rPr lang="da-DK" sz="1000" b="1" noProof="1">
                  <a:solidFill>
                    <a:schemeClr val="tx1"/>
                  </a:solidFill>
                  <a:latin typeface="+mn-lt"/>
                </a:rPr>
                <a:t>1.</a:t>
              </a:r>
              <a:r>
                <a:rPr lang="da-DK" sz="1000" noProof="1">
                  <a:solidFill>
                    <a:schemeClr val="tx1"/>
                  </a:solidFill>
                  <a:latin typeface="+mn-lt"/>
                </a:rPr>
                <a:t> Klik på det lille billede-indsættelsesikon i midten</a:t>
              </a:r>
            </a:p>
            <a:p>
              <a:pPr eaLnBrk="1" hangingPunct="1">
                <a:spcBef>
                  <a:spcPts val="0"/>
                </a:spcBef>
                <a:spcAft>
                  <a:spcPts val="240"/>
                </a:spcAft>
                <a:buFontTx/>
                <a:buNone/>
                <a:defRPr/>
              </a:pPr>
              <a:r>
                <a:rPr lang="da-DK" sz="1000" noProof="1">
                  <a:solidFill>
                    <a:schemeClr val="tx1"/>
                  </a:solidFill>
                  <a:latin typeface="+mn-lt"/>
                </a:rPr>
                <a:t>af pladsholderen</a:t>
              </a:r>
            </a:p>
            <a:p>
              <a:pPr eaLnBrk="1" hangingPunct="1">
                <a:spcBef>
                  <a:spcPts val="0"/>
                </a:spcBef>
                <a:spcAft>
                  <a:spcPts val="240"/>
                </a:spcAft>
                <a:buFontTx/>
                <a:buNone/>
                <a:defRPr/>
              </a:pPr>
              <a:r>
                <a:rPr lang="da-DK" sz="1000" b="1" noProof="1">
                  <a:solidFill>
                    <a:schemeClr val="tx1"/>
                  </a:solidFill>
                  <a:latin typeface="+mn-lt"/>
                </a:rPr>
                <a:t>2. </a:t>
              </a:r>
              <a:r>
                <a:rPr lang="da-DK" sz="1000" noProof="1">
                  <a:solidFill>
                    <a:schemeClr val="tx1"/>
                  </a:solidFill>
                  <a:latin typeface="+mn-lt"/>
                </a:rPr>
                <a:t>Indsæt det ønskede billede</a:t>
              </a:r>
            </a:p>
            <a:p>
              <a:pPr eaLnBrk="1" hangingPunct="1">
                <a:spcBef>
                  <a:spcPts val="0"/>
                </a:spcBef>
                <a:spcAft>
                  <a:spcPts val="240"/>
                </a:spcAft>
                <a:buFontTx/>
                <a:buNone/>
                <a:defRPr/>
              </a:pPr>
              <a:endParaRPr lang="da-DK" sz="1000" noProof="1">
                <a:solidFill>
                  <a:schemeClr val="tx1"/>
                </a:solidFill>
                <a:latin typeface="+mn-lt"/>
              </a:endParaRPr>
            </a:p>
            <a:p>
              <a:pPr marL="0" marR="0" indent="0" algn="l" defTabSz="914400" rtl="0" eaLnBrk="1" fontAlgn="auto" latinLnBrk="0" hangingPunct="1">
                <a:lnSpc>
                  <a:spcPct val="100000"/>
                </a:lnSpc>
                <a:spcBef>
                  <a:spcPts val="0"/>
                </a:spcBef>
                <a:spcAft>
                  <a:spcPts val="240"/>
                </a:spcAft>
                <a:buClrTx/>
                <a:buSzTx/>
                <a:buFontTx/>
                <a:buNone/>
                <a:tabLst/>
                <a:defRPr/>
              </a:pPr>
              <a:r>
                <a:rPr lang="da-DK" sz="1000" b="1" dirty="0">
                  <a:latin typeface="+mn-lt"/>
                </a:rPr>
                <a:t>Ændre billedets størrelse/fokus</a:t>
              </a:r>
            </a:p>
            <a:p>
              <a:pPr eaLnBrk="1" hangingPunct="1">
                <a:spcBef>
                  <a:spcPts val="0"/>
                </a:spcBef>
                <a:spcAft>
                  <a:spcPts val="240"/>
                </a:spcAft>
                <a:buFontTx/>
                <a:buNone/>
                <a:defRPr/>
              </a:pPr>
              <a:r>
                <a:rPr lang="da-DK" sz="1000" b="1" noProof="1">
                  <a:solidFill>
                    <a:schemeClr val="tx1"/>
                  </a:solidFill>
                  <a:latin typeface="+mn-lt"/>
                </a:rPr>
                <a:t>1. </a:t>
              </a:r>
              <a:r>
                <a:rPr lang="da-DK" sz="1000" dirty="0">
                  <a:latin typeface="+mn-lt"/>
                </a:rPr>
                <a:t>Marker billedet og vælg funktionen </a:t>
              </a:r>
              <a:r>
                <a:rPr lang="da-DK" sz="1000" b="1" dirty="0">
                  <a:latin typeface="+mn-lt"/>
                </a:rPr>
                <a:t>Beskær</a:t>
              </a:r>
              <a:r>
                <a:rPr lang="da-DK" sz="1000" dirty="0">
                  <a:latin typeface="+mn-lt"/>
                </a:rPr>
                <a:t> og herefter </a:t>
              </a:r>
              <a:r>
                <a:rPr lang="da-DK" sz="1000" b="1" dirty="0">
                  <a:latin typeface="+mn-lt"/>
                </a:rPr>
                <a:t>Fyld. </a:t>
              </a:r>
              <a:r>
                <a:rPr lang="da-DK" sz="1000" dirty="0">
                  <a:latin typeface="+mn-lt"/>
                </a:rPr>
                <a:t>Træk i billedet, så du får det ønskede udsnit ind i billedrammen</a:t>
              </a: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endParaRPr lang="da-DK" altLang="da-DK" sz="1000" b="1" noProof="1">
                <a:solidFill>
                  <a:schemeClr val="tx1"/>
                </a:solidFill>
                <a:latin typeface="+mn-lt"/>
                <a:cs typeface="Arial" pitchFamily="34" charset="0"/>
              </a:endParaRPr>
            </a:p>
            <a:p>
              <a:pPr eaLnBrk="1" hangingPunct="1">
                <a:spcBef>
                  <a:spcPct val="0"/>
                </a:spcBef>
                <a:spcAft>
                  <a:spcPts val="240"/>
                </a:spcAft>
                <a:buFontTx/>
                <a:buNone/>
                <a:defRPr/>
              </a:pPr>
              <a:r>
                <a:rPr lang="da-DK" altLang="da-DK" sz="1000" b="1" noProof="1">
                  <a:solidFill>
                    <a:schemeClr val="tx1"/>
                  </a:solidFill>
                  <a:latin typeface="+mn-lt"/>
                  <a:cs typeface="Arial" pitchFamily="34" charset="0"/>
                </a:rPr>
                <a:t>2. </a:t>
              </a:r>
              <a:r>
                <a:rPr lang="da-DK" altLang="da-DK" sz="1000" noProof="1">
                  <a:solidFill>
                    <a:schemeClr val="tx1"/>
                  </a:solidFill>
                  <a:latin typeface="+mn-lt"/>
                  <a:cs typeface="Arial" pitchFamily="34" charset="0"/>
                </a:rPr>
                <a:t>Ønsker du at skalere billedet, så hold </a:t>
              </a:r>
              <a:r>
                <a:rPr lang="da-DK" altLang="da-DK" sz="1000" b="1" noProof="1">
                  <a:solidFill>
                    <a:schemeClr val="tx1"/>
                  </a:solidFill>
                  <a:latin typeface="+mn-lt"/>
                  <a:cs typeface="Arial" pitchFamily="34" charset="0"/>
                </a:rPr>
                <a:t>SHIFT</a:t>
              </a:r>
              <a:r>
                <a:rPr lang="da-DK" altLang="da-DK" sz="1000" noProof="1">
                  <a:solidFill>
                    <a:schemeClr val="tx1"/>
                  </a:solidFill>
                  <a:latin typeface="+mn-lt"/>
                  <a:cs typeface="Arial" pitchFamily="34" charset="0"/>
                </a:rPr>
                <a:t>-knappen nede, mens der trækkes i billedets hjørner</a:t>
              </a:r>
            </a:p>
          </p:txBody>
        </p:sp>
        <p:pic>
          <p:nvPicPr>
            <p:cNvPr id="69" name="Billede 7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90527" y="3342109"/>
              <a:ext cx="373412" cy="32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 name="Gruppe 78"/>
            <p:cNvGrpSpPr>
              <a:grpSpLocks/>
            </p:cNvGrpSpPr>
            <p:nvPr/>
          </p:nvGrpSpPr>
          <p:grpSpPr bwMode="auto">
            <a:xfrm>
              <a:off x="5186790" y="4191100"/>
              <a:ext cx="330061" cy="379294"/>
              <a:chOff x="1018031" y="6329953"/>
              <a:chExt cx="373412" cy="429112"/>
            </a:xfrm>
          </p:grpSpPr>
          <p:pic>
            <p:nvPicPr>
              <p:cNvPr id="71" name="Billede 7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18031" y="6332311"/>
                <a:ext cx="373412" cy="4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ounded Rectangle 25"/>
              <p:cNvSpPr/>
              <p:nvPr/>
            </p:nvSpPr>
            <p:spPr bwMode="auto">
              <a:xfrm>
                <a:off x="1023417" y="6329953"/>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38" name="Text Placeholder 16"/>
          <p:cNvSpPr>
            <a:spLocks noGrp="1"/>
          </p:cNvSpPr>
          <p:nvPr>
            <p:ph type="body" sz="quarter" idx="20"/>
          </p:nvPr>
        </p:nvSpPr>
        <p:spPr>
          <a:xfrm>
            <a:off x="761699" y="5922000"/>
            <a:ext cx="2448638" cy="374400"/>
          </a:xfrm>
          <a:blipFill>
            <a:blip r:embed="rId10"/>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37464362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dholdsside VI - tekst/citat">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 name="Pladsholder til dato 2"/>
          <p:cNvSpPr>
            <a:spLocks noGrp="1"/>
          </p:cNvSpPr>
          <p:nvPr>
            <p:ph type="dt" sz="half" idx="10"/>
          </p:nvPr>
        </p:nvSpPr>
        <p:spPr/>
        <p:txBody>
          <a:bodyPr/>
          <a:lstStyle/>
          <a:p>
            <a:fld id="{59B3E964-8580-463B-8812-369EC93DB33E}" type="datetime2">
              <a:rPr lang="da-DK" smtClean="0"/>
              <a:t>8. oktober 2024</a:t>
            </a:fld>
            <a:endParaRPr lang="da-DK" dirty="0"/>
          </a:p>
        </p:txBody>
      </p:sp>
      <p:sp>
        <p:nvSpPr>
          <p:cNvPr id="4" name="Pladsholder til diasnummer 3"/>
          <p:cNvSpPr>
            <a:spLocks noGrp="1"/>
          </p:cNvSpPr>
          <p:nvPr>
            <p:ph type="sldNum" sz="quarter" idx="11"/>
          </p:nvPr>
        </p:nvSpPr>
        <p:spPr/>
        <p:txBody>
          <a:bodyPr/>
          <a:lstStyle/>
          <a:p>
            <a:fld id="{5BA07366-CB75-4AA8-9E5B-928B849F427C}" type="slidenum">
              <a:rPr lang="da-DK" smtClean="0"/>
              <a:pPr/>
              <a:t>‹nr.›</a:t>
            </a:fld>
            <a:endParaRPr lang="da-DK" dirty="0"/>
          </a:p>
        </p:txBody>
      </p:sp>
      <p:sp>
        <p:nvSpPr>
          <p:cNvPr id="5" name="Pladsholder til sidefod 4"/>
          <p:cNvSpPr>
            <a:spLocks noGrp="1"/>
          </p:cNvSpPr>
          <p:nvPr>
            <p:ph type="ftr" sz="quarter" idx="12"/>
          </p:nvPr>
        </p:nvSpPr>
        <p:spPr/>
        <p:txBody>
          <a:bodyPr/>
          <a:lstStyle/>
          <a:p>
            <a:endParaRPr lang="da-DK" dirty="0"/>
          </a:p>
        </p:txBody>
      </p:sp>
      <p:sp>
        <p:nvSpPr>
          <p:cNvPr id="13" name="AutoShape 4"/>
          <p:cNvSpPr>
            <a:spLocks/>
          </p:cNvSpPr>
          <p:nvPr userDrawn="1"/>
        </p:nvSpPr>
        <p:spPr bwMode="gray">
          <a:xfrm>
            <a:off x="12336694" y="584200"/>
            <a:ext cx="28231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l" eaLnBrk="1" hangingPunct="1">
              <a:spcBef>
                <a:spcPct val="0"/>
              </a:spcBef>
              <a:buFontTx/>
              <a:buNone/>
              <a:defRPr/>
            </a:pPr>
            <a:r>
              <a:rPr lang="da-DK" altLang="da-DK" sz="1000" b="1" noProof="1">
                <a:solidFill>
                  <a:schemeClr val="tx1"/>
                </a:solidFill>
                <a:latin typeface="+mn-lt"/>
                <a:cs typeface="Arial" charset="0"/>
              </a:rPr>
              <a:t>Highlight </a:t>
            </a:r>
            <a:r>
              <a:rPr lang="da-DK" altLang="da-DK" sz="1000" b="0" noProof="1">
                <a:solidFill>
                  <a:schemeClr val="tx1"/>
                </a:solidFill>
                <a:latin typeface="+mn-lt"/>
                <a:cs typeface="Arial" charset="0"/>
              </a:rPr>
              <a:t>linje(r)/ord i overskriften</a:t>
            </a:r>
            <a:r>
              <a:rPr lang="da-DK" altLang="da-DK" sz="1000" b="0" baseline="0" noProof="1">
                <a:solidFill>
                  <a:schemeClr val="tx1"/>
                </a:solidFill>
                <a:latin typeface="+mn-lt"/>
                <a:cs typeface="Arial" charset="0"/>
              </a:rPr>
              <a:t> </a:t>
            </a:r>
            <a:r>
              <a:rPr lang="da-DK" altLang="da-DK" sz="1000" b="0" noProof="1">
                <a:solidFill>
                  <a:schemeClr val="tx1"/>
                </a:solidFill>
                <a:latin typeface="+mn-lt"/>
                <a:cs typeface="Arial" charset="0"/>
              </a:rPr>
              <a:t>ved at markere teksten </a:t>
            </a:r>
            <a:br>
              <a:rPr lang="da-DK" altLang="da-DK" sz="1000" b="0" noProof="1">
                <a:solidFill>
                  <a:schemeClr val="tx1"/>
                </a:solidFill>
                <a:latin typeface="+mn-lt"/>
                <a:cs typeface="Arial" charset="0"/>
              </a:rPr>
            </a:br>
            <a:r>
              <a:rPr lang="da-DK" altLang="da-DK" sz="1000" b="0" noProof="1">
                <a:solidFill>
                  <a:schemeClr val="tx1"/>
                </a:solidFill>
                <a:latin typeface="+mn-lt"/>
                <a:cs typeface="Arial" charset="0"/>
              </a:rPr>
              <a:t>og vælge Overskrift-fonten</a:t>
            </a:r>
            <a:r>
              <a:rPr lang="da-DK" altLang="da-DK" sz="1000" b="0" baseline="0" noProof="1">
                <a:solidFill>
                  <a:schemeClr val="tx1"/>
                </a:solidFill>
                <a:latin typeface="+mn-lt"/>
                <a:cs typeface="Arial" charset="0"/>
              </a:rPr>
              <a:t> </a:t>
            </a:r>
            <a:br>
              <a:rPr lang="da-DK" altLang="da-DK" sz="1000" b="1" baseline="0" noProof="1">
                <a:solidFill>
                  <a:schemeClr val="tx1"/>
                </a:solidFill>
                <a:latin typeface="+mn-lt"/>
                <a:cs typeface="Arial" charset="0"/>
              </a:rPr>
            </a:br>
            <a:r>
              <a:rPr lang="da-DK" altLang="da-DK" sz="1000" b="1" baseline="0" noProof="1">
                <a:solidFill>
                  <a:schemeClr val="tx1"/>
                </a:solidFill>
                <a:latin typeface="+mn-lt"/>
                <a:cs typeface="Arial" charset="0"/>
              </a:rPr>
              <a:t>VIA Type Office regular</a:t>
            </a:r>
          </a:p>
        </p:txBody>
      </p:sp>
      <p:sp>
        <p:nvSpPr>
          <p:cNvPr id="31" name="Text Placeholder 2"/>
          <p:cNvSpPr>
            <a:spLocks noGrp="1"/>
          </p:cNvSpPr>
          <p:nvPr>
            <p:ph type="body" sz="quarter" idx="19" hasCustomPrompt="1"/>
          </p:nvPr>
        </p:nvSpPr>
        <p:spPr>
          <a:xfrm>
            <a:off x="769940" y="584200"/>
            <a:ext cx="5185350" cy="5259600"/>
          </a:xfrm>
        </p:spPr>
        <p:txBody>
          <a:bodyPr tIns="36000"/>
          <a:lstStyle>
            <a:lvl1pPr marL="0" indent="0">
              <a:lnSpc>
                <a:spcPct val="100000"/>
              </a:lnSpc>
              <a:spcBef>
                <a:spcPts val="600"/>
              </a:spcBef>
              <a:spcAft>
                <a:spcPts val="0"/>
              </a:spcAft>
              <a:buFont typeface="Arial" panose="020B0604020202020204" pitchFamily="34" charset="0"/>
              <a:buChar char="​"/>
              <a:defRPr lang="en-US" sz="1800" kern="1200" spc="-90" baseline="0" dirty="0" smtClean="0">
                <a:solidFill>
                  <a:schemeClr val="tx1"/>
                </a:solidFill>
                <a:latin typeface="+mn-lt"/>
                <a:ea typeface="+mn-ea"/>
                <a:cs typeface="+mn-cs"/>
              </a:defRPr>
            </a:lvl1pPr>
            <a:lvl2pPr marL="0" indent="0">
              <a:lnSpc>
                <a:spcPct val="89000"/>
              </a:lnSpc>
              <a:spcBef>
                <a:spcPts val="0"/>
              </a:spcBef>
              <a:buFont typeface="Arial" panose="020B0604020202020204" pitchFamily="34" charset="0"/>
              <a:buChar char="​"/>
              <a:defRPr lang="en-US" sz="1400" kern="1200" spc="-90" baseline="0" dirty="0" smtClean="0">
                <a:solidFill>
                  <a:schemeClr val="tx1"/>
                </a:solidFill>
                <a:latin typeface="+mn-lt"/>
                <a:ea typeface="+mn-ea"/>
                <a:cs typeface="+mn-cs"/>
              </a:defRPr>
            </a:lvl2pPr>
            <a:lvl3pPr marL="0" indent="0">
              <a:lnSpc>
                <a:spcPct val="89000"/>
              </a:lnSpc>
              <a:spcBef>
                <a:spcPts val="0"/>
              </a:spcBef>
              <a:buFont typeface="Arial" panose="020B0604020202020204" pitchFamily="34" charset="0"/>
              <a:buChar char="​"/>
              <a:defRPr lang="en-US" sz="1400" kern="1200" spc="-90" baseline="0" dirty="0" smtClean="0">
                <a:solidFill>
                  <a:schemeClr val="tx1"/>
                </a:solidFill>
                <a:latin typeface="VIA Type Office Light" panose="02000503000000020004" pitchFamily="2" charset="0"/>
                <a:ea typeface="+mn-ea"/>
                <a:cs typeface="+mn-cs"/>
              </a:defRPr>
            </a:lvl3pPr>
            <a:lvl4pPr marL="0" indent="0">
              <a:lnSpc>
                <a:spcPct val="89000"/>
              </a:lnSpc>
              <a:spcBef>
                <a:spcPts val="0"/>
              </a:spcBef>
              <a:buFont typeface="Arial" panose="020B0604020202020204" pitchFamily="34" charset="0"/>
              <a:buChar char="​"/>
              <a:defRPr lang="en-US" sz="1050" kern="1200" dirty="0" smtClean="0">
                <a:solidFill>
                  <a:schemeClr val="tx1"/>
                </a:solidFill>
                <a:latin typeface="+mn-lt"/>
                <a:ea typeface="+mn-ea"/>
                <a:cs typeface="+mn-cs"/>
              </a:defRPr>
            </a:lvl4pPr>
            <a:lvl5pPr marL="0" indent="0">
              <a:lnSpc>
                <a:spcPct val="89000"/>
              </a:lnSpc>
              <a:spcBef>
                <a:spcPts val="0"/>
              </a:spcBef>
              <a:buFont typeface="Arial" panose="020B0604020202020204" pitchFamily="34" charset="0"/>
              <a:buChar char="​"/>
              <a:defRPr lang="da-DK" sz="1050" kern="1200" dirty="0">
                <a:solidFill>
                  <a:schemeClr val="tx1"/>
                </a:solidFill>
                <a:latin typeface="VIA Type Office Light" panose="02000503000000020004" pitchFamily="2" charset="0"/>
                <a:ea typeface="+mn-ea"/>
                <a:cs typeface="+mn-cs"/>
              </a:defRPr>
            </a:lvl5pPr>
          </a:lstStyle>
          <a:p>
            <a:pPr lvl="0"/>
            <a:r>
              <a:rPr lang="da-DK" dirty="0"/>
              <a:t>Første niveau tekst </a:t>
            </a:r>
            <a:r>
              <a:rPr lang="da-DK" dirty="0" err="1"/>
              <a:t>regular</a:t>
            </a:r>
            <a:r>
              <a:rPr lang="da-DK" dirty="0"/>
              <a:t>, brug forøg/formindsk listeniveau for at hoppe mellem niveauerne</a:t>
            </a:r>
          </a:p>
          <a:p>
            <a:pPr lvl="1"/>
            <a:r>
              <a:rPr lang="en-US" dirty="0"/>
              <a:t>H5 Regular</a:t>
            </a:r>
          </a:p>
          <a:p>
            <a:pPr lvl="2"/>
            <a:r>
              <a:rPr lang="en-US" dirty="0"/>
              <a:t>H5 Light</a:t>
            </a:r>
          </a:p>
          <a:p>
            <a:pPr lvl="3"/>
            <a:r>
              <a:rPr lang="en-US" dirty="0"/>
              <a:t>H6 Regular</a:t>
            </a:r>
          </a:p>
          <a:p>
            <a:pPr lvl="4"/>
            <a:r>
              <a:rPr lang="en-US" dirty="0"/>
              <a:t>H6 Light</a:t>
            </a:r>
            <a:endParaRPr lang="da-DK" dirty="0"/>
          </a:p>
        </p:txBody>
      </p:sp>
      <p:sp>
        <p:nvSpPr>
          <p:cNvPr id="28" name="Title 1"/>
          <p:cNvSpPr>
            <a:spLocks noGrp="1"/>
          </p:cNvSpPr>
          <p:nvPr>
            <p:ph type="title" hasCustomPrompt="1"/>
          </p:nvPr>
        </p:nvSpPr>
        <p:spPr>
          <a:xfrm>
            <a:off x="6175226" y="584200"/>
            <a:ext cx="5249368" cy="3672893"/>
          </a:xfrm>
        </p:spPr>
        <p:txBody>
          <a:bodyPr/>
          <a:lstStyle>
            <a:lvl1pPr>
              <a:defRPr baseline="0"/>
            </a:lvl1pPr>
          </a:lstStyle>
          <a:p>
            <a:r>
              <a:rPr lang="da-DK" dirty="0"/>
              <a:t>Overskrift i flere linjer</a:t>
            </a:r>
          </a:p>
        </p:txBody>
      </p:sp>
      <p:pic>
        <p:nvPicPr>
          <p:cNvPr id="29"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7042"/>
          <a:stretch/>
        </p:blipFill>
        <p:spPr bwMode="auto">
          <a:xfrm>
            <a:off x="12336694" y="1232758"/>
            <a:ext cx="2033834" cy="50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AutoShape 4"/>
          <p:cNvSpPr>
            <a:spLocks/>
          </p:cNvSpPr>
          <p:nvPr userDrawn="1"/>
        </p:nvSpPr>
        <p:spPr bwMode="gray">
          <a:xfrm>
            <a:off x="-2261809" y="584200"/>
            <a:ext cx="21559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da-DK" altLang="da-DK" sz="1000" b="1" baseline="0" noProof="1">
                <a:solidFill>
                  <a:schemeClr val="tx1"/>
                </a:solidFill>
                <a:latin typeface="+mn-lt"/>
                <a:cs typeface="Arial" charset="0"/>
              </a:rPr>
              <a:t>Typografier</a:t>
            </a:r>
          </a:p>
          <a:p>
            <a:pPr algn="r" eaLnBrk="1" hangingPunct="1">
              <a:spcBef>
                <a:spcPct val="0"/>
              </a:spcBef>
              <a:buFontTx/>
              <a:buNone/>
              <a:defRPr/>
            </a:pPr>
            <a:r>
              <a:rPr lang="da-DK" altLang="da-DK" sz="1000" b="0" baseline="0" noProof="1">
                <a:solidFill>
                  <a:schemeClr val="tx1"/>
                </a:solidFill>
                <a:latin typeface="+mn-lt"/>
                <a:cs typeface="Arial" charset="0"/>
              </a:rPr>
              <a:t>1. Niveau = Regular 18 pkt</a:t>
            </a:r>
          </a:p>
          <a:p>
            <a:pPr algn="r" eaLnBrk="1" hangingPunct="1">
              <a:spcBef>
                <a:spcPct val="0"/>
              </a:spcBef>
              <a:buFontTx/>
              <a:buNone/>
              <a:defRPr/>
            </a:pPr>
            <a:r>
              <a:rPr lang="da-DK" altLang="da-DK" sz="1000" b="0" noProof="1">
                <a:solidFill>
                  <a:schemeClr val="tx1"/>
                </a:solidFill>
                <a:latin typeface="+mn-lt"/>
                <a:cs typeface="Arial" charset="0"/>
              </a:rPr>
              <a:t>2. Niveau = Regular 14 pkt</a:t>
            </a:r>
            <a:br>
              <a:rPr lang="da-DK" altLang="da-DK" sz="1000" b="0" noProof="1">
                <a:solidFill>
                  <a:schemeClr val="tx1"/>
                </a:solidFill>
                <a:latin typeface="+mn-lt"/>
                <a:cs typeface="Arial" charset="0"/>
              </a:rPr>
            </a:br>
            <a:br>
              <a:rPr lang="da-DK" altLang="da-DK" sz="1000" b="0" baseline="0" noProof="1">
                <a:solidFill>
                  <a:schemeClr val="tx1"/>
                </a:solidFill>
                <a:latin typeface="+mn-lt"/>
                <a:cs typeface="Arial" charset="0"/>
              </a:rPr>
            </a:br>
            <a:r>
              <a:rPr lang="da-DK" altLang="da-DK" sz="1000" b="0" baseline="0" noProof="1">
                <a:solidFill>
                  <a:schemeClr val="tx1"/>
                </a:solidFill>
                <a:latin typeface="+mn-lt"/>
                <a:cs typeface="Arial" charset="0"/>
              </a:rPr>
              <a:t>Brug </a:t>
            </a:r>
            <a:r>
              <a:rPr lang="da-DK" altLang="da-DK" sz="1000" b="1" baseline="0" noProof="1">
                <a:solidFill>
                  <a:schemeClr val="tx1"/>
                </a:solidFill>
                <a:latin typeface="+mn-lt"/>
                <a:cs typeface="Arial" charset="0"/>
              </a:rPr>
              <a:t>‘Forøg/Formindsk listeniveau’ </a:t>
            </a:r>
            <a:r>
              <a:rPr lang="da-DK" altLang="da-DK" sz="1000" b="0" baseline="0" noProof="1">
                <a:solidFill>
                  <a:schemeClr val="tx1"/>
                </a:solidFill>
                <a:latin typeface="+mn-lt"/>
                <a:cs typeface="Arial" charset="0"/>
              </a:rPr>
              <a:t>for at hoppe mellem niveauer </a:t>
            </a:r>
            <a:endParaRPr lang="da-DK" altLang="da-DK" sz="1000" b="0" noProof="1">
              <a:solidFill>
                <a:schemeClr val="tx1"/>
              </a:solidFill>
              <a:latin typeface="+mn-lt"/>
              <a:cs typeface="Arial" charset="0"/>
            </a:endParaRPr>
          </a:p>
        </p:txBody>
      </p:sp>
      <p:sp>
        <p:nvSpPr>
          <p:cNvPr id="42" name="TextBox 3"/>
          <p:cNvSpPr txBox="1"/>
          <p:nvPr userDrawn="1"/>
        </p:nvSpPr>
        <p:spPr>
          <a:xfrm>
            <a:off x="-2334602" y="2528888"/>
            <a:ext cx="2228769"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grpSp>
        <p:nvGrpSpPr>
          <p:cNvPr id="44" name="Group 7"/>
          <p:cNvGrpSpPr/>
          <p:nvPr userDrawn="1"/>
        </p:nvGrpSpPr>
        <p:grpSpPr>
          <a:xfrm>
            <a:off x="-2389636" y="3657183"/>
            <a:ext cx="2276554" cy="3180414"/>
            <a:chOff x="-2389014" y="3657183"/>
            <a:chExt cx="2275961" cy="3180414"/>
          </a:xfrm>
        </p:grpSpPr>
        <p:grpSp>
          <p:nvGrpSpPr>
            <p:cNvPr id="45" name="Gruppe 37"/>
            <p:cNvGrpSpPr/>
            <p:nvPr userDrawn="1"/>
          </p:nvGrpSpPr>
          <p:grpSpPr>
            <a:xfrm>
              <a:off x="-2261220" y="3657183"/>
              <a:ext cx="2148167" cy="3180414"/>
              <a:chOff x="-2261220" y="2628888"/>
              <a:chExt cx="2148167" cy="3180414"/>
            </a:xfrm>
          </p:grpSpPr>
          <p:pic>
            <p:nvPicPr>
              <p:cNvPr id="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51"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52" name="Gruppe 40"/>
              <p:cNvGrpSpPr/>
              <p:nvPr userDrawn="1"/>
            </p:nvGrpSpPr>
            <p:grpSpPr>
              <a:xfrm>
                <a:off x="-1426464" y="4317211"/>
                <a:ext cx="1313411" cy="1492091"/>
                <a:chOff x="-1426464" y="4279878"/>
                <a:chExt cx="1313411" cy="1492091"/>
              </a:xfrm>
            </p:grpSpPr>
            <p:pic>
              <p:nvPicPr>
                <p:cNvPr id="53"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54"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6"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7" name="Lige forbindelse 47"/>
            <p:cNvCxnSpPr>
              <a:endCxn id="46"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49"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 name="Gruppe 56"/>
          <p:cNvGrpSpPr/>
          <p:nvPr userDrawn="1"/>
        </p:nvGrpSpPr>
        <p:grpSpPr>
          <a:xfrm>
            <a:off x="-586500" y="1524020"/>
            <a:ext cx="457319" cy="464820"/>
            <a:chOff x="-552513" y="3200301"/>
            <a:chExt cx="457200" cy="464820"/>
          </a:xfrm>
        </p:grpSpPr>
        <p:pic>
          <p:nvPicPr>
            <p:cNvPr id="5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2513" y="3200301"/>
              <a:ext cx="45720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Rounded Rectangle 43"/>
            <p:cNvSpPr/>
            <p:nvPr userDrawn="1"/>
          </p:nvSpPr>
          <p:spPr>
            <a:xfrm>
              <a:off x="-323913" y="3200301"/>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pic>
          <p:nvPicPr>
            <p:cNvPr id="60"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46123" y="3455571"/>
              <a:ext cx="4381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Rectangle 45"/>
            <p:cNvSpPr/>
            <p:nvPr userDrawn="1"/>
          </p:nvSpPr>
          <p:spPr>
            <a:xfrm>
              <a:off x="-327048" y="3455571"/>
              <a:ext cx="219075" cy="20161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62" name="Rounded Rectangle 46"/>
            <p:cNvSpPr/>
            <p:nvPr userDrawn="1"/>
          </p:nvSpPr>
          <p:spPr>
            <a:xfrm>
              <a:off x="-541361" y="3458746"/>
              <a:ext cx="214313"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sp>
        <p:nvSpPr>
          <p:cNvPr id="32" name="Text Placeholder 16"/>
          <p:cNvSpPr>
            <a:spLocks noGrp="1"/>
          </p:cNvSpPr>
          <p:nvPr>
            <p:ph type="body" sz="quarter" idx="16"/>
          </p:nvPr>
        </p:nvSpPr>
        <p:spPr>
          <a:xfrm>
            <a:off x="761699" y="5922000"/>
            <a:ext cx="2448638" cy="374400"/>
          </a:xfrm>
          <a:blipFill>
            <a:blip r:embed="rId7"/>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21956075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08868-B60E-42EA-99EA-58B825BE0B1C}" type="datetime2">
              <a:rPr lang="da-DK" smtClean="0"/>
              <a:t>8. oktober 2024</a:t>
            </a:fld>
            <a:endParaRPr lang="da-DK" dirty="0"/>
          </a:p>
        </p:txBody>
      </p:sp>
      <p:sp>
        <p:nvSpPr>
          <p:cNvPr id="3" name="Footer Placeholder 2"/>
          <p:cNvSpPr>
            <a:spLocks noGrp="1"/>
          </p:cNvSpPr>
          <p:nvPr>
            <p:ph type="ftr" sz="quarter" idx="11"/>
          </p:nvPr>
        </p:nvSpPr>
        <p:spPr/>
        <p:txBody>
          <a:bodyPr/>
          <a:lstStyle/>
          <a:p>
            <a:endParaRPr lang="da-DK" dirty="0"/>
          </a:p>
        </p:txBody>
      </p:sp>
      <p:sp>
        <p:nvSpPr>
          <p:cNvPr id="4" name="Slide Number Placeholder 3"/>
          <p:cNvSpPr>
            <a:spLocks noGrp="1"/>
          </p:cNvSpPr>
          <p:nvPr>
            <p:ph type="sldNum" sz="quarter" idx="12"/>
          </p:nvPr>
        </p:nvSpPr>
        <p:spPr/>
        <p:txBody>
          <a:bodyPr/>
          <a:lstStyle/>
          <a:p>
            <a:fld id="{5BA07366-CB75-4AA8-9E5B-928B849F427C}" type="slidenum">
              <a:rPr lang="da-DK" smtClean="0"/>
              <a:t>‹nr.›</a:t>
            </a:fld>
            <a:endParaRPr lang="da-DK" dirty="0"/>
          </a:p>
        </p:txBody>
      </p:sp>
      <p:sp>
        <p:nvSpPr>
          <p:cNvPr id="17" name="TextBox 3"/>
          <p:cNvSpPr txBox="1"/>
          <p:nvPr userDrawn="1"/>
        </p:nvSpPr>
        <p:spPr>
          <a:xfrm>
            <a:off x="-2389636" y="6631"/>
            <a:ext cx="2228769" cy="923330"/>
          </a:xfrm>
          <a:prstGeom prst="rect">
            <a:avLst/>
          </a:prstGeom>
          <a:noFill/>
        </p:spPr>
        <p:txBody>
          <a:bodyPr wrap="square"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grpSp>
        <p:nvGrpSpPr>
          <p:cNvPr id="19" name="Group 7"/>
          <p:cNvGrpSpPr/>
          <p:nvPr userDrawn="1"/>
        </p:nvGrpSpPr>
        <p:grpSpPr>
          <a:xfrm>
            <a:off x="-2389636" y="3657183"/>
            <a:ext cx="2276554" cy="3180414"/>
            <a:chOff x="-2389014" y="3657183"/>
            <a:chExt cx="2275961" cy="3180414"/>
          </a:xfrm>
        </p:grpSpPr>
        <p:grpSp>
          <p:nvGrpSpPr>
            <p:cNvPr id="20" name="Gruppe 37"/>
            <p:cNvGrpSpPr/>
            <p:nvPr userDrawn="1"/>
          </p:nvGrpSpPr>
          <p:grpSpPr>
            <a:xfrm>
              <a:off x="-2261220" y="3657183"/>
              <a:ext cx="2148167" cy="3180414"/>
              <a:chOff x="-2261220" y="2628888"/>
              <a:chExt cx="2148167" cy="3180414"/>
            </a:xfrm>
          </p:grpSpPr>
          <p:pic>
            <p:nvPicPr>
              <p:cNvPr id="2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6" name="TextBox 11"/>
              <p:cNvSpPr txBox="1"/>
              <p:nvPr userDrawn="1"/>
            </p:nvSpPr>
            <p:spPr>
              <a:xfrm>
                <a:off x="-1944724" y="2628888"/>
                <a:ext cx="1824090" cy="846386"/>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27" name="Gruppe 40"/>
              <p:cNvGrpSpPr/>
              <p:nvPr userDrawn="1"/>
            </p:nvGrpSpPr>
            <p:grpSpPr>
              <a:xfrm>
                <a:off x="-1426464" y="4317211"/>
                <a:ext cx="1313411" cy="1492091"/>
                <a:chOff x="-1426464" y="4279878"/>
                <a:chExt cx="1313411" cy="1492091"/>
              </a:xfrm>
            </p:grpSpPr>
            <p:pic>
              <p:nvPicPr>
                <p:cNvPr id="28"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29" name="Lige forbindelse 42"/>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ge forbindelse 43"/>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ktangel 44"/>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21" name="Rektangel 46"/>
            <p:cNvSpPr/>
            <p:nvPr userDrawn="1"/>
          </p:nvSpPr>
          <p:spPr>
            <a:xfrm>
              <a:off x="-1019379" y="5777498"/>
              <a:ext cx="889362"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22" name="Lige forbindelse 47"/>
            <p:cNvCxnSpPr>
              <a:endCxn id="21" idx="0"/>
            </p:cNvCxnSpPr>
            <p:nvPr userDrawn="1"/>
          </p:nvCxnSpPr>
          <p:spPr>
            <a:xfrm>
              <a:off x="-762135" y="4503569"/>
              <a:ext cx="187437" cy="12739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kstboks 45"/>
            <p:cNvSpPr txBox="1"/>
            <p:nvPr userDrawn="1"/>
          </p:nvSpPr>
          <p:spPr>
            <a:xfrm>
              <a:off x="-2389014" y="5918968"/>
              <a:ext cx="962550" cy="534368"/>
            </a:xfrm>
            <a:prstGeom prst="rect">
              <a:avLst/>
            </a:prstGeom>
            <a:solidFill>
              <a:schemeClr val="bg2">
                <a:lumMod val="20000"/>
                <a:lumOff val="80000"/>
              </a:schemeClr>
            </a:solidFill>
            <a:ln>
              <a:solidFill>
                <a:schemeClr val="tx1"/>
              </a:solidFill>
            </a:ln>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cxnSp>
          <p:nvCxnSpPr>
            <p:cNvPr id="24" name="Straight Connector 26"/>
            <p:cNvCxnSpPr/>
            <p:nvPr userDrawn="1"/>
          </p:nvCxnSpPr>
          <p:spPr>
            <a:xfrm flipV="1">
              <a:off x="-1426464" y="5975494"/>
              <a:ext cx="301700" cy="210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Text Placeholder 16"/>
          <p:cNvSpPr>
            <a:spLocks noGrp="1"/>
          </p:cNvSpPr>
          <p:nvPr>
            <p:ph type="body" sz="quarter" idx="16"/>
          </p:nvPr>
        </p:nvSpPr>
        <p:spPr>
          <a:xfrm>
            <a:off x="761699" y="5922000"/>
            <a:ext cx="2448638" cy="374400"/>
          </a:xfrm>
          <a:blipFill>
            <a:blip r:embed="rId4"/>
            <a:stretch>
              <a:fillRect/>
            </a:stretch>
          </a:blipFill>
        </p:spPr>
        <p:txBody>
          <a:bodyPr tIns="0">
            <a:normAutofit/>
          </a:bodyPr>
          <a:lstStyle>
            <a:lvl1pPr>
              <a:defRPr sz="100"/>
            </a:lvl1pPr>
          </a:lstStyle>
          <a:p>
            <a:pPr lvl="0"/>
            <a:r>
              <a:rPr lang="da-DK" noProof="1"/>
              <a:t>Klik for at redigere teksttypografierne i masteren</a:t>
            </a:r>
          </a:p>
        </p:txBody>
      </p:sp>
    </p:spTree>
    <p:extLst>
      <p:ext uri="{BB962C8B-B14F-4D97-AF65-F5344CB8AC3E}">
        <p14:creationId xmlns:p14="http://schemas.microsoft.com/office/powerpoint/2010/main" val="22672537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ladsholder til billede 4">
            <a:extLst>
              <a:ext uri="{FF2B5EF4-FFF2-40B4-BE49-F238E27FC236}">
                <a16:creationId xmlns:a16="http://schemas.microsoft.com/office/drawing/2014/main" id="{7AE9E339-08E7-3F42-B603-FE990BA9C7A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10" name="Pladsholder til billede 4">
            <a:extLst>
              <a:ext uri="{FF2B5EF4-FFF2-40B4-BE49-F238E27FC236}">
                <a16:creationId xmlns:a16="http://schemas.microsoft.com/office/drawing/2014/main" id="{00DA72AE-B88B-1C48-B34D-01A2AF1F4053}"/>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358777C5-A853-6D4E-9029-670B8B83DB5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401055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F2006-89FE-3F40-9AA9-849321E8F1CA}"/>
              </a:ext>
            </a:extLst>
          </p:cNvPr>
          <p:cNvSpPr>
            <a:spLocks noGrp="1"/>
          </p:cNvSpPr>
          <p:nvPr>
            <p:ph type="ctrTitle"/>
          </p:nvPr>
        </p:nvSpPr>
        <p:spPr>
          <a:xfrm>
            <a:off x="1524000" y="983217"/>
            <a:ext cx="9144000" cy="2387600"/>
          </a:xfrm>
        </p:spPr>
        <p:txBody>
          <a:bodyPr anchor="b">
            <a:normAutofit/>
          </a:bodyPr>
          <a:lstStyle>
            <a:lvl1pPr algn="ctr">
              <a:defRPr sz="4400"/>
            </a:lvl1pPr>
          </a:lstStyle>
          <a:p>
            <a:r>
              <a:rPr lang="da-DK"/>
              <a:t>Klik for at redigere i master</a:t>
            </a:r>
            <a:endParaRPr lang="da-DK" dirty="0"/>
          </a:p>
        </p:txBody>
      </p:sp>
      <p:sp>
        <p:nvSpPr>
          <p:cNvPr id="3" name="Undertitel 2">
            <a:extLst>
              <a:ext uri="{FF2B5EF4-FFF2-40B4-BE49-F238E27FC236}">
                <a16:creationId xmlns:a16="http://schemas.microsoft.com/office/drawing/2014/main" id="{26140398-709D-BD45-BCA6-4079CDAB5497}"/>
              </a:ext>
            </a:extLst>
          </p:cNvPr>
          <p:cNvSpPr>
            <a:spLocks noGrp="1"/>
          </p:cNvSpPr>
          <p:nvPr>
            <p:ph type="subTitle" idx="1"/>
          </p:nvPr>
        </p:nvSpPr>
        <p:spPr>
          <a:xfrm>
            <a:off x="1524000" y="3745720"/>
            <a:ext cx="9144000" cy="1368398"/>
          </a:xfrm>
        </p:spPr>
        <p:txBody>
          <a:bodyPr/>
          <a:lstStyle>
            <a:lvl1pPr marL="0" indent="0" algn="ctr">
              <a:buNone/>
              <a:defRPr sz="2400" b="0" i="0">
                <a:latin typeface="Montserrat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4" name="Pladsholder til billede 4">
            <a:extLst>
              <a:ext uri="{FF2B5EF4-FFF2-40B4-BE49-F238E27FC236}">
                <a16:creationId xmlns:a16="http://schemas.microsoft.com/office/drawing/2014/main" id="{5BF3B0BA-5E5D-F743-95AC-CF333F8CB3E9}"/>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0599C26F-D966-A840-8ABF-8405FF05C586}"/>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13CF4876-5C1A-2547-B3D8-36D69D16FBA3}"/>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5244132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0F4B1-6643-544F-8463-602D103967B7}"/>
              </a:ext>
            </a:extLst>
          </p:cNvPr>
          <p:cNvSpPr>
            <a:spLocks noGrp="1"/>
          </p:cNvSpPr>
          <p:nvPr>
            <p:ph type="title"/>
          </p:nvPr>
        </p:nvSpPr>
        <p:spPr/>
        <p:txBody>
          <a:bodyPr/>
          <a:lstStyle/>
          <a:p>
            <a:r>
              <a:rPr lang="da-DK"/>
              <a:t>Klik for at redigere i master</a:t>
            </a:r>
          </a:p>
        </p:txBody>
      </p:sp>
      <p:sp>
        <p:nvSpPr>
          <p:cNvPr id="3" name="Pladsholder til indhold 2">
            <a:extLst>
              <a:ext uri="{FF2B5EF4-FFF2-40B4-BE49-F238E27FC236}">
                <a16:creationId xmlns:a16="http://schemas.microsoft.com/office/drawing/2014/main" id="{B7F10DA7-2CD1-FF43-9B1D-342E4AB1340C}"/>
              </a:ext>
            </a:extLst>
          </p:cNvPr>
          <p:cNvSpPr>
            <a:spLocks noGrp="1"/>
          </p:cNvSpPr>
          <p:nvPr>
            <p:ph idx="1"/>
          </p:nvPr>
        </p:nvSpPr>
        <p:spPr/>
        <p:txBody>
          <a:bodyPr/>
          <a:lstStyle>
            <a:lvl1pPr>
              <a:defRPr b="0" i="0">
                <a:latin typeface="Montserrat Light" pitchFamily="2" charset="77"/>
              </a:defRPr>
            </a:lvl1pPr>
          </a:lstStyle>
          <a:p>
            <a:pPr lvl="0"/>
            <a:r>
              <a:rPr lang="da-DK"/>
              <a:t>Rediger typografien i masterens</a:t>
            </a:r>
          </a:p>
        </p:txBody>
      </p:sp>
      <p:sp>
        <p:nvSpPr>
          <p:cNvPr id="4" name="Pladsholder til billede 4">
            <a:extLst>
              <a:ext uri="{FF2B5EF4-FFF2-40B4-BE49-F238E27FC236}">
                <a16:creationId xmlns:a16="http://schemas.microsoft.com/office/drawing/2014/main" id="{464543BD-35BE-BD45-A634-7B0729975137}"/>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B80070CF-FFEE-9046-A462-6924E6B87B0C}"/>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A59AEEEB-0F86-794A-99AC-3590FA136131}"/>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6167848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738B7-8F98-364E-82B1-8F18F6F067DF}"/>
              </a:ext>
            </a:extLst>
          </p:cNvPr>
          <p:cNvSpPr>
            <a:spLocks noGrp="1"/>
          </p:cNvSpPr>
          <p:nvPr>
            <p:ph type="title"/>
          </p:nvPr>
        </p:nvSpPr>
        <p:spPr>
          <a:xfrm>
            <a:off x="831850" y="1709738"/>
            <a:ext cx="10515600" cy="2852737"/>
          </a:xfrm>
        </p:spPr>
        <p:txBody>
          <a:bodyPr anchor="b">
            <a:normAutofit/>
          </a:bodyPr>
          <a:lstStyle>
            <a:lvl1pPr>
              <a:defRPr sz="4400"/>
            </a:lvl1pPr>
          </a:lstStyle>
          <a:p>
            <a:r>
              <a:rPr lang="da-DK"/>
              <a:t>Klik for at redigere i master</a:t>
            </a:r>
            <a:endParaRPr lang="da-DK" dirty="0"/>
          </a:p>
        </p:txBody>
      </p:sp>
      <p:sp>
        <p:nvSpPr>
          <p:cNvPr id="3" name="Pladsholder til tekst 2">
            <a:extLst>
              <a:ext uri="{FF2B5EF4-FFF2-40B4-BE49-F238E27FC236}">
                <a16:creationId xmlns:a16="http://schemas.microsoft.com/office/drawing/2014/main" id="{47498EE0-B525-0A40-A799-8B4F29902FFC}"/>
              </a:ext>
            </a:extLst>
          </p:cNvPr>
          <p:cNvSpPr>
            <a:spLocks noGrp="1"/>
          </p:cNvSpPr>
          <p:nvPr>
            <p:ph type="body" idx="1"/>
          </p:nvPr>
        </p:nvSpPr>
        <p:spPr>
          <a:xfrm>
            <a:off x="831850" y="4589463"/>
            <a:ext cx="10515600" cy="1500187"/>
          </a:xfrm>
        </p:spPr>
        <p:txBody>
          <a:bodyPr>
            <a:noAutofit/>
          </a:bodyPr>
          <a:lstStyle>
            <a:lvl1pPr marL="0" indent="0">
              <a:buNone/>
              <a:defRPr sz="2000" b="0" i="0">
                <a:solidFill>
                  <a:schemeClr val="tx1">
                    <a:tint val="75000"/>
                  </a:schemeClr>
                </a:solidFill>
                <a:latin typeface="Montserrat Ligh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billede 4">
            <a:extLst>
              <a:ext uri="{FF2B5EF4-FFF2-40B4-BE49-F238E27FC236}">
                <a16:creationId xmlns:a16="http://schemas.microsoft.com/office/drawing/2014/main" id="{70AC7754-2518-F140-A390-5CC3C4C607F8}"/>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58CD5C4F-4B8A-FB4A-9E7B-976939585E35}"/>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E925FACC-BC64-2641-A208-44AC07DB0353}"/>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30648598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2A042C2B-221E-624D-929B-81374DEC8B61}"/>
              </a:ext>
            </a:extLst>
          </p:cNvPr>
          <p:cNvSpPr>
            <a:spLocks noGrp="1"/>
          </p:cNvSpPr>
          <p:nvPr>
            <p:ph type="body" idx="1"/>
          </p:nvPr>
        </p:nvSpPr>
        <p:spPr>
          <a:xfrm>
            <a:off x="839788" y="1681163"/>
            <a:ext cx="5157787"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3">
            <a:extLst>
              <a:ext uri="{FF2B5EF4-FFF2-40B4-BE49-F238E27FC236}">
                <a16:creationId xmlns:a16="http://schemas.microsoft.com/office/drawing/2014/main" id="{D036ECC9-6188-8E4F-9BC8-300480A2F259}"/>
              </a:ext>
            </a:extLst>
          </p:cNvPr>
          <p:cNvSpPr>
            <a:spLocks noGrp="1"/>
          </p:cNvSpPr>
          <p:nvPr>
            <p:ph sz="half" idx="2"/>
          </p:nvPr>
        </p:nvSpPr>
        <p:spPr>
          <a:xfrm>
            <a:off x="839788" y="2505075"/>
            <a:ext cx="5157787" cy="2946601"/>
          </a:xfrm>
        </p:spPr>
        <p:txBody>
          <a:bodyPr/>
          <a:lstStyle>
            <a:lvl1pPr>
              <a:defRPr b="0" i="0">
                <a:latin typeface="Montserrat Light" pitchFamily="2" charset="77"/>
              </a:defRPr>
            </a:lvl1pPr>
          </a:lstStyle>
          <a:p>
            <a:pPr lvl="0"/>
            <a:r>
              <a:rPr lang="da-DK"/>
              <a:t>Rediger typografien i masterens</a:t>
            </a:r>
          </a:p>
        </p:txBody>
      </p:sp>
      <p:sp>
        <p:nvSpPr>
          <p:cNvPr id="7" name="Pladsholder til tekst 4">
            <a:extLst>
              <a:ext uri="{FF2B5EF4-FFF2-40B4-BE49-F238E27FC236}">
                <a16:creationId xmlns:a16="http://schemas.microsoft.com/office/drawing/2014/main" id="{67D234CF-242E-4547-BD70-831781405DD9}"/>
              </a:ext>
            </a:extLst>
          </p:cNvPr>
          <p:cNvSpPr>
            <a:spLocks noGrp="1"/>
          </p:cNvSpPr>
          <p:nvPr>
            <p:ph type="body" sz="quarter" idx="3"/>
          </p:nvPr>
        </p:nvSpPr>
        <p:spPr>
          <a:xfrm>
            <a:off x="6172200" y="1681163"/>
            <a:ext cx="5183188"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8" name="Pladsholder til indhold 5">
            <a:extLst>
              <a:ext uri="{FF2B5EF4-FFF2-40B4-BE49-F238E27FC236}">
                <a16:creationId xmlns:a16="http://schemas.microsoft.com/office/drawing/2014/main" id="{B8D5DF9B-4E3E-5D46-86AA-F3DA55ADEEEF}"/>
              </a:ext>
            </a:extLst>
          </p:cNvPr>
          <p:cNvSpPr>
            <a:spLocks noGrp="1"/>
          </p:cNvSpPr>
          <p:nvPr>
            <p:ph sz="quarter" idx="4"/>
          </p:nvPr>
        </p:nvSpPr>
        <p:spPr>
          <a:xfrm>
            <a:off x="6172200" y="2505075"/>
            <a:ext cx="5183188" cy="2946601"/>
          </a:xfrm>
        </p:spPr>
        <p:txBody>
          <a:bodyPr/>
          <a:lstStyle>
            <a:lvl1pPr>
              <a:defRPr b="0" i="0">
                <a:latin typeface="Montserrat Light" pitchFamily="2" charset="77"/>
              </a:defRPr>
            </a:lvl1pPr>
          </a:lstStyle>
          <a:p>
            <a:pPr lvl="0"/>
            <a:r>
              <a:rPr lang="da-DK"/>
              <a:t>Rediger typografien i masterens</a:t>
            </a:r>
          </a:p>
        </p:txBody>
      </p:sp>
      <p:sp>
        <p:nvSpPr>
          <p:cNvPr id="9" name="Titel 9">
            <a:extLst>
              <a:ext uri="{FF2B5EF4-FFF2-40B4-BE49-F238E27FC236}">
                <a16:creationId xmlns:a16="http://schemas.microsoft.com/office/drawing/2014/main" id="{1DB7FA91-818C-444B-B76E-966A5ED9A20C}"/>
              </a:ext>
            </a:extLst>
          </p:cNvPr>
          <p:cNvSpPr>
            <a:spLocks noGrp="1"/>
          </p:cNvSpPr>
          <p:nvPr>
            <p:ph type="title"/>
          </p:nvPr>
        </p:nvSpPr>
        <p:spPr>
          <a:xfrm>
            <a:off x="838200" y="365125"/>
            <a:ext cx="10515600" cy="1325563"/>
          </a:xfrm>
        </p:spPr>
        <p:txBody>
          <a:bodyPr/>
          <a:lstStyle/>
          <a:p>
            <a:r>
              <a:rPr lang="da-DK"/>
              <a:t>Klik for at redigere i master</a:t>
            </a:r>
            <a:endParaRPr lang="da-DK" dirty="0"/>
          </a:p>
        </p:txBody>
      </p:sp>
      <p:sp>
        <p:nvSpPr>
          <p:cNvPr id="10" name="Pladsholder til billede 4">
            <a:extLst>
              <a:ext uri="{FF2B5EF4-FFF2-40B4-BE49-F238E27FC236}">
                <a16:creationId xmlns:a16="http://schemas.microsoft.com/office/drawing/2014/main" id="{10562BBF-33E5-F043-B4A3-C68AD7D28536}"/>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8020F3BC-4740-0B47-805C-459766E99FA5}"/>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2" name="Pladsholder til billede 4">
            <a:extLst>
              <a:ext uri="{FF2B5EF4-FFF2-40B4-BE49-F238E27FC236}">
                <a16:creationId xmlns:a16="http://schemas.microsoft.com/office/drawing/2014/main" id="{E199290A-90A6-3149-80A5-604C826DCAC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8614110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1B0E50-EAE0-FF45-89D1-D6FC15B571E1}"/>
              </a:ext>
            </a:extLst>
          </p:cNvPr>
          <p:cNvSpPr>
            <a:spLocks noGrp="1"/>
          </p:cNvSpPr>
          <p:nvPr>
            <p:ph type="title"/>
          </p:nvPr>
        </p:nvSpPr>
        <p:spPr/>
        <p:txBody>
          <a:bodyPr/>
          <a:lstStyle/>
          <a:p>
            <a:r>
              <a:rPr lang="da-DK"/>
              <a:t>Klik for at redigere i master</a:t>
            </a:r>
          </a:p>
        </p:txBody>
      </p:sp>
      <p:sp>
        <p:nvSpPr>
          <p:cNvPr id="3" name="Pladsholder til billede 4">
            <a:extLst>
              <a:ext uri="{FF2B5EF4-FFF2-40B4-BE49-F238E27FC236}">
                <a16:creationId xmlns:a16="http://schemas.microsoft.com/office/drawing/2014/main" id="{1BE30846-E8E6-DB47-AC05-2FE856144F59}"/>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F4AA723C-2A2E-144F-96D6-ED27F1C40F2A}"/>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ABAB592B-F6C9-7940-B9EF-8AC49766B8B2}"/>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0031912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3" name="Pladsholder til billede 4">
            <a:extLst>
              <a:ext uri="{FF2B5EF4-FFF2-40B4-BE49-F238E27FC236}">
                <a16:creationId xmlns:a16="http://schemas.microsoft.com/office/drawing/2014/main" id="{F6BAA828-313A-6344-AC6A-80656207FEA8}"/>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0B9B763A-5925-0846-AFD9-E6D966FCE32A}"/>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D13958E8-CCB4-224E-A84B-E89159B873B9}"/>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5317684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D96ED-5AFF-444A-BB60-F877D1BFAEB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a:extLst>
              <a:ext uri="{FF2B5EF4-FFF2-40B4-BE49-F238E27FC236}">
                <a16:creationId xmlns:a16="http://schemas.microsoft.com/office/drawing/2014/main" id="{315C60CA-531F-4845-B668-632EFAE5C15C}"/>
              </a:ext>
            </a:extLst>
          </p:cNvPr>
          <p:cNvSpPr>
            <a:spLocks noGrp="1"/>
          </p:cNvSpPr>
          <p:nvPr>
            <p:ph idx="1"/>
          </p:nvPr>
        </p:nvSpPr>
        <p:spPr>
          <a:xfrm>
            <a:off x="5183188" y="987425"/>
            <a:ext cx="6172200" cy="4270375"/>
          </a:xfrm>
        </p:spPr>
        <p:txBody>
          <a:bodyPr>
            <a:normAutofit/>
          </a:bodyPr>
          <a:lstStyle>
            <a:lvl1pPr>
              <a:defRPr sz="2200" b="0" i="0">
                <a:latin typeface="Montserrat Medium" pitchFamily="2"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p:txBody>
      </p:sp>
      <p:sp>
        <p:nvSpPr>
          <p:cNvPr id="4" name="Pladsholder til tekst 3">
            <a:extLst>
              <a:ext uri="{FF2B5EF4-FFF2-40B4-BE49-F238E27FC236}">
                <a16:creationId xmlns:a16="http://schemas.microsoft.com/office/drawing/2014/main" id="{193CE486-F836-9D40-A0E0-E71E77BAD1E7}"/>
              </a:ext>
            </a:extLst>
          </p:cNvPr>
          <p:cNvSpPr>
            <a:spLocks noGrp="1"/>
          </p:cNvSpPr>
          <p:nvPr>
            <p:ph type="body" sz="half" idx="2"/>
          </p:nvPr>
        </p:nvSpPr>
        <p:spPr>
          <a:xfrm>
            <a:off x="839788" y="2057400"/>
            <a:ext cx="3932237" cy="32004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B8D437D6-D575-144B-B7D7-BA67E6D7E4CD}"/>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83C6D0E1-AFB5-6140-AA7D-D6C4F11615A1}"/>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2A017A2B-120F-9944-86F2-2EC3451F36FC}"/>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8525702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8015B-5848-0D46-8760-3B453FF275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a:extLst>
              <a:ext uri="{FF2B5EF4-FFF2-40B4-BE49-F238E27FC236}">
                <a16:creationId xmlns:a16="http://schemas.microsoft.com/office/drawing/2014/main" id="{726D6EE2-1FC3-9A4C-A498-3A2CE24C1B37}"/>
              </a:ext>
            </a:extLst>
          </p:cNvPr>
          <p:cNvSpPr>
            <a:spLocks noGrp="1"/>
          </p:cNvSpPr>
          <p:nvPr>
            <p:ph type="pic" idx="1"/>
          </p:nvPr>
        </p:nvSpPr>
        <p:spPr>
          <a:xfrm>
            <a:off x="5183188" y="987425"/>
            <a:ext cx="6172200" cy="43084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6166D21F-F689-F346-87D7-A1C9EED48B67}"/>
              </a:ext>
            </a:extLst>
          </p:cNvPr>
          <p:cNvSpPr>
            <a:spLocks noGrp="1"/>
          </p:cNvSpPr>
          <p:nvPr>
            <p:ph type="body" sz="half" idx="2"/>
          </p:nvPr>
        </p:nvSpPr>
        <p:spPr>
          <a:xfrm>
            <a:off x="839788" y="2057400"/>
            <a:ext cx="3932237" cy="32385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B299A904-AB37-B04B-A602-9403ECC3100E}"/>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FD5538AA-35D3-BB43-B26A-FACFD9933C51}"/>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42E4D70A-54F5-4F4C-B6EB-67B0DBE5708B}"/>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1256750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Titel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F2006-89FE-3F40-9AA9-849321E8F1CA}"/>
              </a:ext>
            </a:extLst>
          </p:cNvPr>
          <p:cNvSpPr>
            <a:spLocks noGrp="1"/>
          </p:cNvSpPr>
          <p:nvPr>
            <p:ph type="ctrTitle"/>
          </p:nvPr>
        </p:nvSpPr>
        <p:spPr>
          <a:xfrm>
            <a:off x="1524000" y="983217"/>
            <a:ext cx="9144000" cy="2387600"/>
          </a:xfrm>
        </p:spPr>
        <p:txBody>
          <a:bodyPr anchor="b">
            <a:normAutofit/>
          </a:bodyPr>
          <a:lstStyle>
            <a:lvl1pPr algn="ctr">
              <a:defRPr sz="4400"/>
            </a:lvl1pPr>
          </a:lstStyle>
          <a:p>
            <a:r>
              <a:rPr lang="da-DK"/>
              <a:t>Klik for at redigere i master</a:t>
            </a:r>
            <a:endParaRPr lang="da-DK" dirty="0"/>
          </a:p>
        </p:txBody>
      </p:sp>
      <p:sp>
        <p:nvSpPr>
          <p:cNvPr id="3" name="Undertitel 2">
            <a:extLst>
              <a:ext uri="{FF2B5EF4-FFF2-40B4-BE49-F238E27FC236}">
                <a16:creationId xmlns:a16="http://schemas.microsoft.com/office/drawing/2014/main" id="{26140398-709D-BD45-BCA6-4079CDAB5497}"/>
              </a:ext>
            </a:extLst>
          </p:cNvPr>
          <p:cNvSpPr>
            <a:spLocks noGrp="1"/>
          </p:cNvSpPr>
          <p:nvPr>
            <p:ph type="subTitle" idx="1"/>
          </p:nvPr>
        </p:nvSpPr>
        <p:spPr>
          <a:xfrm>
            <a:off x="1524000" y="3745720"/>
            <a:ext cx="9144000" cy="1368398"/>
          </a:xfrm>
        </p:spPr>
        <p:txBody>
          <a:bodyPr/>
          <a:lstStyle>
            <a:lvl1pPr marL="0" indent="0" algn="ctr">
              <a:buNone/>
              <a:defRPr sz="2400" b="0" i="0">
                <a:latin typeface="Montserrat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4" name="Pladsholder til billede 4">
            <a:extLst>
              <a:ext uri="{FF2B5EF4-FFF2-40B4-BE49-F238E27FC236}">
                <a16:creationId xmlns:a16="http://schemas.microsoft.com/office/drawing/2014/main" id="{B1812D1C-4487-3E4C-B1EB-5FAAD61EC3F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3183AC14-8E2B-D040-ADF7-42448BC792C4}"/>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39FE00B6-680D-974E-9BF7-67712B03E0E6}"/>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30958147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el og indholdsobjek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0F4B1-6643-544F-8463-602D103967B7}"/>
              </a:ext>
            </a:extLst>
          </p:cNvPr>
          <p:cNvSpPr>
            <a:spLocks noGrp="1"/>
          </p:cNvSpPr>
          <p:nvPr>
            <p:ph type="title"/>
          </p:nvPr>
        </p:nvSpPr>
        <p:spPr/>
        <p:txBody>
          <a:bodyPr/>
          <a:lstStyle/>
          <a:p>
            <a:r>
              <a:rPr lang="da-DK"/>
              <a:t>Klik for at redigere i master</a:t>
            </a:r>
          </a:p>
        </p:txBody>
      </p:sp>
      <p:sp>
        <p:nvSpPr>
          <p:cNvPr id="3" name="Pladsholder til indhold 2">
            <a:extLst>
              <a:ext uri="{FF2B5EF4-FFF2-40B4-BE49-F238E27FC236}">
                <a16:creationId xmlns:a16="http://schemas.microsoft.com/office/drawing/2014/main" id="{B7F10DA7-2CD1-FF43-9B1D-342E4AB1340C}"/>
              </a:ext>
            </a:extLst>
          </p:cNvPr>
          <p:cNvSpPr>
            <a:spLocks noGrp="1"/>
          </p:cNvSpPr>
          <p:nvPr>
            <p:ph idx="1"/>
          </p:nvPr>
        </p:nvSpPr>
        <p:spPr/>
        <p:txBody>
          <a:bodyPr/>
          <a:lstStyle>
            <a:lvl1pPr>
              <a:defRPr b="0" i="0">
                <a:latin typeface="Montserrat Light" pitchFamily="2" charset="77"/>
              </a:defRPr>
            </a:lvl1pPr>
          </a:lstStyle>
          <a:p>
            <a:pPr lvl="0"/>
            <a:r>
              <a:rPr lang="da-DK"/>
              <a:t>Rediger typografien i masterens</a:t>
            </a:r>
          </a:p>
        </p:txBody>
      </p:sp>
      <p:sp>
        <p:nvSpPr>
          <p:cNvPr id="4" name="Pladsholder til billede 4">
            <a:extLst>
              <a:ext uri="{FF2B5EF4-FFF2-40B4-BE49-F238E27FC236}">
                <a16:creationId xmlns:a16="http://schemas.microsoft.com/office/drawing/2014/main" id="{D7F21141-E5A4-FE40-9541-1D4392DBFC27}"/>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B5ABD528-F2BF-334C-AB6A-7B10AAC33854}"/>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D2C4244D-4BC3-8B48-9A1D-9A6B7B8C7D74}"/>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38791700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Afsnitsoversk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738B7-8F98-364E-82B1-8F18F6F067DF}"/>
              </a:ext>
            </a:extLst>
          </p:cNvPr>
          <p:cNvSpPr>
            <a:spLocks noGrp="1"/>
          </p:cNvSpPr>
          <p:nvPr>
            <p:ph type="title"/>
          </p:nvPr>
        </p:nvSpPr>
        <p:spPr>
          <a:xfrm>
            <a:off x="831850" y="1709738"/>
            <a:ext cx="10515600" cy="2852737"/>
          </a:xfrm>
        </p:spPr>
        <p:txBody>
          <a:bodyPr anchor="b">
            <a:normAutofit/>
          </a:bodyPr>
          <a:lstStyle>
            <a:lvl1pPr>
              <a:defRPr sz="3800"/>
            </a:lvl1pPr>
          </a:lstStyle>
          <a:p>
            <a:r>
              <a:rPr lang="da-DK"/>
              <a:t>Klik for at redigere i master</a:t>
            </a:r>
            <a:endParaRPr lang="da-DK" dirty="0"/>
          </a:p>
        </p:txBody>
      </p:sp>
      <p:sp>
        <p:nvSpPr>
          <p:cNvPr id="3" name="Pladsholder til tekst 2">
            <a:extLst>
              <a:ext uri="{FF2B5EF4-FFF2-40B4-BE49-F238E27FC236}">
                <a16:creationId xmlns:a16="http://schemas.microsoft.com/office/drawing/2014/main" id="{47498EE0-B525-0A40-A799-8B4F29902FFC}"/>
              </a:ext>
            </a:extLst>
          </p:cNvPr>
          <p:cNvSpPr>
            <a:spLocks noGrp="1"/>
          </p:cNvSpPr>
          <p:nvPr>
            <p:ph type="body" idx="1"/>
          </p:nvPr>
        </p:nvSpPr>
        <p:spPr>
          <a:xfrm>
            <a:off x="831850" y="4589463"/>
            <a:ext cx="10515600" cy="1500187"/>
          </a:xfrm>
        </p:spPr>
        <p:txBody>
          <a:bodyPr>
            <a:noAutofit/>
          </a:bodyPr>
          <a:lstStyle>
            <a:lvl1pPr marL="0" indent="0">
              <a:buNone/>
              <a:defRPr sz="2200" b="0" i="0">
                <a:solidFill>
                  <a:schemeClr val="tx1">
                    <a:tint val="75000"/>
                  </a:schemeClr>
                </a:solidFill>
                <a:latin typeface="Montserrat Ligh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billede 4">
            <a:extLst>
              <a:ext uri="{FF2B5EF4-FFF2-40B4-BE49-F238E27FC236}">
                <a16:creationId xmlns:a16="http://schemas.microsoft.com/office/drawing/2014/main" id="{13CCD045-0598-9A45-94D2-44FE9D62ED5D}"/>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6878EE3F-7DBC-A648-BA6D-A3DF7C2AC547}"/>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FCBBDB0E-5890-9645-ACB7-DA9DCAF36A2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5865915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ammenlign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BB5F9AA8-6AE9-4747-B5EE-06E269AA73A4}"/>
              </a:ext>
            </a:extLst>
          </p:cNvPr>
          <p:cNvSpPr>
            <a:spLocks noGrp="1"/>
          </p:cNvSpPr>
          <p:nvPr>
            <p:ph type="body" idx="1"/>
          </p:nvPr>
        </p:nvSpPr>
        <p:spPr>
          <a:xfrm>
            <a:off x="839788" y="1681163"/>
            <a:ext cx="5157787"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a:extLst>
              <a:ext uri="{FF2B5EF4-FFF2-40B4-BE49-F238E27FC236}">
                <a16:creationId xmlns:a16="http://schemas.microsoft.com/office/drawing/2014/main" id="{EACCE06C-8DF5-284D-91C5-5BACF593EA12}"/>
              </a:ext>
            </a:extLst>
          </p:cNvPr>
          <p:cNvSpPr>
            <a:spLocks noGrp="1"/>
          </p:cNvSpPr>
          <p:nvPr>
            <p:ph sz="half" idx="2"/>
          </p:nvPr>
        </p:nvSpPr>
        <p:spPr>
          <a:xfrm>
            <a:off x="839788" y="2505075"/>
            <a:ext cx="5157787" cy="3684588"/>
          </a:xfrm>
        </p:spPr>
        <p:txBody>
          <a:bodyPr/>
          <a:lstStyle>
            <a:lvl1pPr>
              <a:defRPr b="0" i="0">
                <a:latin typeface="Montserrat Light" pitchFamily="2" charset="77"/>
              </a:defRPr>
            </a:lvl1pPr>
          </a:lstStyle>
          <a:p>
            <a:pPr lvl="0"/>
            <a:r>
              <a:rPr lang="da-DK"/>
              <a:t>Rediger typografien i masterens</a:t>
            </a:r>
          </a:p>
        </p:txBody>
      </p:sp>
      <p:sp>
        <p:nvSpPr>
          <p:cNvPr id="5" name="Pladsholder til tekst 4">
            <a:extLst>
              <a:ext uri="{FF2B5EF4-FFF2-40B4-BE49-F238E27FC236}">
                <a16:creationId xmlns:a16="http://schemas.microsoft.com/office/drawing/2014/main" id="{2FD3DC7A-6632-1645-A352-B798341D12C8}"/>
              </a:ext>
            </a:extLst>
          </p:cNvPr>
          <p:cNvSpPr>
            <a:spLocks noGrp="1"/>
          </p:cNvSpPr>
          <p:nvPr>
            <p:ph type="body" sz="quarter" idx="3"/>
          </p:nvPr>
        </p:nvSpPr>
        <p:spPr>
          <a:xfrm>
            <a:off x="6172200" y="1681163"/>
            <a:ext cx="5183188" cy="823912"/>
          </a:xfrm>
        </p:spPr>
        <p:txBody>
          <a:bodyPr anchor="b">
            <a:noAutofit/>
          </a:bodyPr>
          <a:lstStyle>
            <a:lvl1pPr marL="0" indent="0">
              <a:buNone/>
              <a:defRPr sz="2200" b="0" i="0">
                <a:latin typeface="Montserra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a:extLst>
              <a:ext uri="{FF2B5EF4-FFF2-40B4-BE49-F238E27FC236}">
                <a16:creationId xmlns:a16="http://schemas.microsoft.com/office/drawing/2014/main" id="{B2F92BCF-9C99-C14D-92F3-9DC321689BAA}"/>
              </a:ext>
            </a:extLst>
          </p:cNvPr>
          <p:cNvSpPr>
            <a:spLocks noGrp="1"/>
          </p:cNvSpPr>
          <p:nvPr>
            <p:ph sz="quarter" idx="4"/>
          </p:nvPr>
        </p:nvSpPr>
        <p:spPr>
          <a:xfrm>
            <a:off x="6172200" y="2505075"/>
            <a:ext cx="5183188" cy="3684588"/>
          </a:xfrm>
        </p:spPr>
        <p:txBody>
          <a:bodyPr/>
          <a:lstStyle>
            <a:lvl1pPr>
              <a:defRPr b="0" i="0">
                <a:latin typeface="Montserrat Light" pitchFamily="2" charset="77"/>
              </a:defRPr>
            </a:lvl1pPr>
          </a:lstStyle>
          <a:p>
            <a:pPr lvl="0"/>
            <a:r>
              <a:rPr lang="da-DK"/>
              <a:t>Rediger typografien i masterens</a:t>
            </a:r>
          </a:p>
        </p:txBody>
      </p:sp>
      <p:sp>
        <p:nvSpPr>
          <p:cNvPr id="7" name="Titel 9">
            <a:extLst>
              <a:ext uri="{FF2B5EF4-FFF2-40B4-BE49-F238E27FC236}">
                <a16:creationId xmlns:a16="http://schemas.microsoft.com/office/drawing/2014/main" id="{696408E4-2E04-6F43-8069-F3A731F4DED9}"/>
              </a:ext>
            </a:extLst>
          </p:cNvPr>
          <p:cNvSpPr>
            <a:spLocks noGrp="1"/>
          </p:cNvSpPr>
          <p:nvPr>
            <p:ph type="title"/>
          </p:nvPr>
        </p:nvSpPr>
        <p:spPr>
          <a:xfrm>
            <a:off x="838200" y="365125"/>
            <a:ext cx="10515600" cy="1325563"/>
          </a:xfrm>
        </p:spPr>
        <p:txBody>
          <a:bodyPr/>
          <a:lstStyle/>
          <a:p>
            <a:r>
              <a:rPr lang="da-DK"/>
              <a:t>Klik for at redigere i master</a:t>
            </a:r>
            <a:endParaRPr lang="da-DK" dirty="0"/>
          </a:p>
        </p:txBody>
      </p:sp>
      <p:sp>
        <p:nvSpPr>
          <p:cNvPr id="8" name="Pladsholder til billede 4">
            <a:extLst>
              <a:ext uri="{FF2B5EF4-FFF2-40B4-BE49-F238E27FC236}">
                <a16:creationId xmlns:a16="http://schemas.microsoft.com/office/drawing/2014/main" id="{CF89A2A4-EE23-E140-A58D-9F8AA3473EC0}"/>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9" name="Pladsholder til billede 4">
            <a:extLst>
              <a:ext uri="{FF2B5EF4-FFF2-40B4-BE49-F238E27FC236}">
                <a16:creationId xmlns:a16="http://schemas.microsoft.com/office/drawing/2014/main" id="{47F8A882-3322-B94E-83CF-B0B986F4807A}"/>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11" name="Pladsholder til billede 4">
            <a:extLst>
              <a:ext uri="{FF2B5EF4-FFF2-40B4-BE49-F238E27FC236}">
                <a16:creationId xmlns:a16="http://schemas.microsoft.com/office/drawing/2014/main" id="{DA04F96F-D06C-7E40-B4CB-07C0CAB5CA2D}"/>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3651206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dsholder til billede 4">
            <a:extLst>
              <a:ext uri="{FF2B5EF4-FFF2-40B4-BE49-F238E27FC236}">
                <a16:creationId xmlns:a16="http://schemas.microsoft.com/office/drawing/2014/main" id="{A285DDEA-A9BD-6A4B-BAF1-DA71C10D4E4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3" name="Pladsholder til billede 4">
            <a:extLst>
              <a:ext uri="{FF2B5EF4-FFF2-40B4-BE49-F238E27FC236}">
                <a16:creationId xmlns:a16="http://schemas.microsoft.com/office/drawing/2014/main" id="{6C852FB0-2248-AF44-ADF3-30B2F9AA247B}"/>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5F4B19FF-3551-6A4E-BB27-86609F7632B0}"/>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7213260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Ku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31D68B-9252-9B40-92D5-C3C6646F05B4}"/>
              </a:ext>
            </a:extLst>
          </p:cNvPr>
          <p:cNvSpPr>
            <a:spLocks noGrp="1"/>
          </p:cNvSpPr>
          <p:nvPr>
            <p:ph type="title"/>
          </p:nvPr>
        </p:nvSpPr>
        <p:spPr/>
        <p:txBody>
          <a:bodyPr/>
          <a:lstStyle/>
          <a:p>
            <a:r>
              <a:rPr lang="da-DK"/>
              <a:t>Klik for at redigere i master</a:t>
            </a:r>
          </a:p>
        </p:txBody>
      </p:sp>
      <p:sp>
        <p:nvSpPr>
          <p:cNvPr id="3" name="Pladsholder til billede 4">
            <a:extLst>
              <a:ext uri="{FF2B5EF4-FFF2-40B4-BE49-F238E27FC236}">
                <a16:creationId xmlns:a16="http://schemas.microsoft.com/office/drawing/2014/main" id="{2E1B3AD1-9A98-1046-B59F-2DCEF0FBEE62}"/>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4" name="Pladsholder til billede 4">
            <a:extLst>
              <a:ext uri="{FF2B5EF4-FFF2-40B4-BE49-F238E27FC236}">
                <a16:creationId xmlns:a16="http://schemas.microsoft.com/office/drawing/2014/main" id="{ECDD0ADD-EC2F-8E4A-9ECB-94B51C9F4299}"/>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5" name="Pladsholder til billede 4">
            <a:extLst>
              <a:ext uri="{FF2B5EF4-FFF2-40B4-BE49-F238E27FC236}">
                <a16:creationId xmlns:a16="http://schemas.microsoft.com/office/drawing/2014/main" id="{0AA03A40-DD7E-4D4D-B9EC-F51A523192D3}"/>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19458340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Indhold med billed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D96ED-5AFF-444A-BB60-F877D1BFAEB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a:extLst>
              <a:ext uri="{FF2B5EF4-FFF2-40B4-BE49-F238E27FC236}">
                <a16:creationId xmlns:a16="http://schemas.microsoft.com/office/drawing/2014/main" id="{315C60CA-531F-4845-B668-632EFAE5C15C}"/>
              </a:ext>
            </a:extLst>
          </p:cNvPr>
          <p:cNvSpPr>
            <a:spLocks noGrp="1"/>
          </p:cNvSpPr>
          <p:nvPr>
            <p:ph idx="1"/>
          </p:nvPr>
        </p:nvSpPr>
        <p:spPr>
          <a:xfrm>
            <a:off x="5183188" y="987425"/>
            <a:ext cx="6172200" cy="4270375"/>
          </a:xfrm>
        </p:spPr>
        <p:txBody>
          <a:bodyPr>
            <a:normAutofit/>
          </a:bodyPr>
          <a:lstStyle>
            <a:lvl1pPr>
              <a:defRPr sz="2200" b="0" i="0">
                <a:latin typeface="Montserrat Medium" pitchFamily="2"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p:txBody>
      </p:sp>
      <p:sp>
        <p:nvSpPr>
          <p:cNvPr id="4" name="Pladsholder til tekst 3">
            <a:extLst>
              <a:ext uri="{FF2B5EF4-FFF2-40B4-BE49-F238E27FC236}">
                <a16:creationId xmlns:a16="http://schemas.microsoft.com/office/drawing/2014/main" id="{193CE486-F836-9D40-A0E0-E71E77BAD1E7}"/>
              </a:ext>
            </a:extLst>
          </p:cNvPr>
          <p:cNvSpPr>
            <a:spLocks noGrp="1"/>
          </p:cNvSpPr>
          <p:nvPr>
            <p:ph type="body" sz="half" idx="2"/>
          </p:nvPr>
        </p:nvSpPr>
        <p:spPr>
          <a:xfrm>
            <a:off x="839788" y="2057400"/>
            <a:ext cx="3932237" cy="32004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ABAF9071-B582-CC47-9AC3-2FF0E0B7FD14}"/>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9E5CCF1F-DA24-F941-81D0-FEDFDF3F9090}"/>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51033CE0-33DB-0648-AF1B-9C3A8A99ED72}"/>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37800416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illede med billed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8015B-5848-0D46-8760-3B453FF2756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a:extLst>
              <a:ext uri="{FF2B5EF4-FFF2-40B4-BE49-F238E27FC236}">
                <a16:creationId xmlns:a16="http://schemas.microsoft.com/office/drawing/2014/main" id="{726D6EE2-1FC3-9A4C-A498-3A2CE24C1B37}"/>
              </a:ext>
            </a:extLst>
          </p:cNvPr>
          <p:cNvSpPr>
            <a:spLocks noGrp="1"/>
          </p:cNvSpPr>
          <p:nvPr>
            <p:ph type="pic" idx="1"/>
          </p:nvPr>
        </p:nvSpPr>
        <p:spPr>
          <a:xfrm>
            <a:off x="5183188" y="987425"/>
            <a:ext cx="6172200" cy="43084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6166D21F-F689-F346-87D7-A1C9EED48B67}"/>
              </a:ext>
            </a:extLst>
          </p:cNvPr>
          <p:cNvSpPr>
            <a:spLocks noGrp="1"/>
          </p:cNvSpPr>
          <p:nvPr>
            <p:ph type="body" sz="half" idx="2"/>
          </p:nvPr>
        </p:nvSpPr>
        <p:spPr>
          <a:xfrm>
            <a:off x="839788" y="2057400"/>
            <a:ext cx="3932237" cy="3238500"/>
          </a:xfrm>
        </p:spPr>
        <p:txBody>
          <a:bodyPr/>
          <a:lstStyle>
            <a:lvl1pPr marL="0" indent="0">
              <a:buNone/>
              <a:defRPr sz="1600" b="0" i="0">
                <a:latin typeface="Montserrat Ligh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billede 4">
            <a:extLst>
              <a:ext uri="{FF2B5EF4-FFF2-40B4-BE49-F238E27FC236}">
                <a16:creationId xmlns:a16="http://schemas.microsoft.com/office/drawing/2014/main" id="{D7B5F039-2B49-4643-A230-F80614461C9F}"/>
              </a:ext>
            </a:extLst>
          </p:cNvPr>
          <p:cNvSpPr>
            <a:spLocks noGrp="1"/>
          </p:cNvSpPr>
          <p:nvPr>
            <p:ph type="pic" sz="quarter" idx="12" hasCustomPrompt="1"/>
          </p:nvPr>
        </p:nvSpPr>
        <p:spPr>
          <a:xfrm>
            <a:off x="5064875" y="5918614"/>
            <a:ext cx="2062251" cy="785600"/>
          </a:xfrm>
        </p:spPr>
        <p:txBody>
          <a:bodyPr>
            <a:normAutofit/>
          </a:bodyPr>
          <a:lstStyle>
            <a:lvl1pPr marL="0" indent="0" algn="ctr">
              <a:buNone/>
              <a:defRPr sz="1200"/>
            </a:lvl1pPr>
          </a:lstStyle>
          <a:p>
            <a:r>
              <a:rPr lang="da-DK" dirty="0"/>
              <a:t>Billede</a:t>
            </a:r>
          </a:p>
        </p:txBody>
      </p:sp>
      <p:sp>
        <p:nvSpPr>
          <p:cNvPr id="6" name="Pladsholder til billede 4">
            <a:extLst>
              <a:ext uri="{FF2B5EF4-FFF2-40B4-BE49-F238E27FC236}">
                <a16:creationId xmlns:a16="http://schemas.microsoft.com/office/drawing/2014/main" id="{24CCA1C7-5BF4-2D4A-9D1D-C58E4ACA92AD}"/>
              </a:ext>
            </a:extLst>
          </p:cNvPr>
          <p:cNvSpPr>
            <a:spLocks noGrp="1"/>
          </p:cNvSpPr>
          <p:nvPr>
            <p:ph type="pic" sz="quarter" idx="13" hasCustomPrompt="1"/>
          </p:nvPr>
        </p:nvSpPr>
        <p:spPr>
          <a:xfrm>
            <a:off x="7447445" y="5918613"/>
            <a:ext cx="2062251" cy="785600"/>
          </a:xfrm>
        </p:spPr>
        <p:txBody>
          <a:bodyPr>
            <a:normAutofit/>
          </a:bodyPr>
          <a:lstStyle>
            <a:lvl1pPr marL="0" indent="0" algn="ctr">
              <a:buNone/>
              <a:defRPr sz="1200"/>
            </a:lvl1pPr>
          </a:lstStyle>
          <a:p>
            <a:r>
              <a:rPr lang="da-DK" dirty="0"/>
              <a:t>Billede</a:t>
            </a:r>
          </a:p>
        </p:txBody>
      </p:sp>
      <p:sp>
        <p:nvSpPr>
          <p:cNvPr id="7" name="Pladsholder til billede 4">
            <a:extLst>
              <a:ext uri="{FF2B5EF4-FFF2-40B4-BE49-F238E27FC236}">
                <a16:creationId xmlns:a16="http://schemas.microsoft.com/office/drawing/2014/main" id="{8590C63A-23B9-FC42-BC98-7F309F21F5B6}"/>
              </a:ext>
            </a:extLst>
          </p:cNvPr>
          <p:cNvSpPr>
            <a:spLocks noGrp="1"/>
          </p:cNvSpPr>
          <p:nvPr>
            <p:ph type="pic" sz="quarter" idx="14" hasCustomPrompt="1"/>
          </p:nvPr>
        </p:nvSpPr>
        <p:spPr>
          <a:xfrm>
            <a:off x="2869782" y="5922477"/>
            <a:ext cx="1874774" cy="785600"/>
          </a:xfrm>
        </p:spPr>
        <p:txBody>
          <a:bodyPr>
            <a:normAutofit/>
          </a:bodyPr>
          <a:lstStyle>
            <a:lvl1pPr marL="0" indent="0" algn="ctr">
              <a:buNone/>
              <a:defRPr sz="1200"/>
            </a:lvl1pPr>
          </a:lstStyle>
          <a:p>
            <a:r>
              <a:rPr lang="da-DK" dirty="0"/>
              <a:t>Billede</a:t>
            </a:r>
          </a:p>
        </p:txBody>
      </p:sp>
    </p:spTree>
    <p:extLst>
      <p:ext uri="{BB962C8B-B14F-4D97-AF65-F5344CB8AC3E}">
        <p14:creationId xmlns:p14="http://schemas.microsoft.com/office/powerpoint/2010/main" val="5543204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Tom">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94664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image" Target="../media/image6.png"/><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2.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image" Target="../media/image1.jp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theme" Target="../theme/theme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D3C93E2-514A-E44C-826F-1F6E67DBAB0D}"/>
              </a:ext>
            </a:extLst>
          </p:cNvPr>
          <p:cNvSpPr>
            <a:spLocks noGrp="1"/>
          </p:cNvSpPr>
          <p:nvPr>
            <p:ph type="title"/>
          </p:nvPr>
        </p:nvSpPr>
        <p:spPr>
          <a:xfrm>
            <a:off x="838200" y="365125"/>
            <a:ext cx="9366956"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7FDB02FC-78CF-B04A-B280-88F3A156E991}"/>
              </a:ext>
            </a:extLst>
          </p:cNvPr>
          <p:cNvSpPr>
            <a:spLocks noGrp="1"/>
          </p:cNvSpPr>
          <p:nvPr>
            <p:ph type="body" idx="1"/>
          </p:nvPr>
        </p:nvSpPr>
        <p:spPr>
          <a:xfrm>
            <a:off x="838200" y="1825625"/>
            <a:ext cx="10515600" cy="3432175"/>
          </a:xfrm>
          <a:prstGeom prst="rect">
            <a:avLst/>
          </a:prstGeom>
        </p:spPr>
        <p:txBody>
          <a:bodyPr vert="horz" lIns="91440" tIns="45720" rIns="91440" bIns="45720" rtlCol="0">
            <a:normAutofit/>
          </a:bodyPr>
          <a:lstStyle/>
          <a:p>
            <a:r>
              <a:rPr lang="da-DK" dirty="0"/>
              <a:t>Rediger teksttypografien i masteren
Andet niveau
Tredje niveau
Fjerde niveau
Femte niveau</a:t>
            </a:r>
          </a:p>
        </p:txBody>
      </p:sp>
      <p:pic>
        <p:nvPicPr>
          <p:cNvPr id="6" name="Billede 5">
            <a:extLst>
              <a:ext uri="{FF2B5EF4-FFF2-40B4-BE49-F238E27FC236}">
                <a16:creationId xmlns:a16="http://schemas.microsoft.com/office/drawing/2014/main" id="{5C4A750F-BE3F-AE46-8A33-C10CFB1A8672}"/>
              </a:ext>
            </a:extLst>
          </p:cNvPr>
          <p:cNvPicPr>
            <a:picLocks noChangeAspect="1"/>
          </p:cNvPicPr>
          <p:nvPr userDrawn="1"/>
        </p:nvPicPr>
        <p:blipFill>
          <a:blip r:embed="rId22"/>
          <a:stretch>
            <a:fillRect/>
          </a:stretch>
        </p:blipFill>
        <p:spPr>
          <a:xfrm>
            <a:off x="10107083" y="0"/>
            <a:ext cx="2084917" cy="1046483"/>
          </a:xfrm>
          <a:prstGeom prst="rect">
            <a:avLst/>
          </a:prstGeom>
        </p:spPr>
      </p:pic>
    </p:spTree>
    <p:extLst>
      <p:ext uri="{BB962C8B-B14F-4D97-AF65-F5344CB8AC3E}">
        <p14:creationId xmlns:p14="http://schemas.microsoft.com/office/powerpoint/2010/main" val="377460988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49" r:id="rId3"/>
    <p:sldLayoutId id="2147483650" r:id="rId4"/>
    <p:sldLayoutId id="2147483651" r:id="rId5"/>
    <p:sldLayoutId id="2147483652" r:id="rId6"/>
    <p:sldLayoutId id="2147483663" r:id="rId7"/>
    <p:sldLayoutId id="2147483654" r:id="rId8"/>
    <p:sldLayoutId id="2147483656" r:id="rId9"/>
    <p:sldLayoutId id="2147483657" r:id="rId10"/>
    <p:sldLayoutId id="2147483660" r:id="rId11"/>
    <p:sldLayoutId id="2147483661" r:id="rId12"/>
    <p:sldLayoutId id="2147483662" r:id="rId13"/>
    <p:sldLayoutId id="2147483653" r:id="rId14"/>
    <p:sldLayoutId id="2147483655" r:id="rId15"/>
    <p:sldLayoutId id="2147483664" r:id="rId16"/>
    <p:sldLayoutId id="2147483665" r:id="rId17"/>
    <p:sldLayoutId id="2147483666" r:id="rId18"/>
    <p:sldLayoutId id="2147483659" r:id="rId19"/>
  </p:sldLayoutIdLst>
  <p:txStyles>
    <p:title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accent2"/>
        </a:buClr>
        <a:buFont typeface="Arial" panose="020B0604020202020204" pitchFamily="34" charset="0"/>
        <a:buChar char="•"/>
        <a:defRPr sz="2000" b="0" i="0" kern="1200">
          <a:solidFill>
            <a:schemeClr val="tx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976320" y="5920436"/>
            <a:ext cx="2448272" cy="374400"/>
          </a:xfrm>
          <a:prstGeom prst="rect">
            <a:avLst/>
          </a:prstGeom>
          <a:blipFill>
            <a:blip r:embed="rId26"/>
            <a:stretch>
              <a:fillRect/>
            </a:stretch>
          </a:blipFill>
        </p:spPr>
        <p:txBody>
          <a:bodyPr vert="horz" lIns="0" tIns="90000" rIns="0" bIns="0" rtlCol="0" anchor="t" anchorCtr="0"/>
          <a:lstStyle>
            <a:lvl1pPr algn="l">
              <a:lnSpc>
                <a:spcPct val="125000"/>
              </a:lnSpc>
              <a:defRPr sz="800">
                <a:solidFill>
                  <a:schemeClr val="tx1"/>
                </a:solidFill>
                <a:latin typeface="VIA Type Office Light" panose="02000503000000020004" pitchFamily="2" charset="0"/>
              </a:defRPr>
            </a:lvl1pPr>
          </a:lstStyle>
          <a:p>
            <a:fld id="{2ADC65D8-B92E-47FA-B276-FCCB39F8205B}" type="datetime2">
              <a:rPr lang="da-DK" smtClean="0"/>
              <a:t>8. oktober 2024</a:t>
            </a:fld>
            <a:endParaRPr lang="da-DK" dirty="0"/>
          </a:p>
        </p:txBody>
      </p:sp>
      <p:sp>
        <p:nvSpPr>
          <p:cNvPr id="6" name="Slide Number Placeholder 5"/>
          <p:cNvSpPr>
            <a:spLocks noGrp="1"/>
          </p:cNvSpPr>
          <p:nvPr>
            <p:ph type="sldNum" sz="quarter" idx="4"/>
          </p:nvPr>
        </p:nvSpPr>
        <p:spPr>
          <a:xfrm>
            <a:off x="8976321" y="5925421"/>
            <a:ext cx="2448272" cy="374400"/>
          </a:xfrm>
          <a:prstGeom prst="rect">
            <a:avLst/>
          </a:prstGeom>
        </p:spPr>
        <p:txBody>
          <a:bodyPr vert="horz" lIns="0" tIns="0" rIns="0" bIns="0" rtlCol="0" anchor="b" anchorCtr="0"/>
          <a:lstStyle>
            <a:lvl1pPr algn="l">
              <a:defRPr sz="800">
                <a:solidFill>
                  <a:schemeClr val="tx1"/>
                </a:solidFill>
                <a:latin typeface="VIA Type Office Light" panose="02000503000000020004" pitchFamily="2" charset="0"/>
              </a:defRPr>
            </a:lvl1pPr>
          </a:lstStyle>
          <a:p>
            <a:fld id="{5BA07366-CB75-4AA8-9E5B-928B849F427C}" type="slidenum">
              <a:rPr lang="da-DK" smtClean="0"/>
              <a:pPr/>
              <a:t>‹nr.›</a:t>
            </a:fld>
            <a:endParaRPr lang="da-DK" dirty="0"/>
          </a:p>
        </p:txBody>
      </p:sp>
      <p:sp>
        <p:nvSpPr>
          <p:cNvPr id="2" name="Title Placeholder 1"/>
          <p:cNvSpPr>
            <a:spLocks noGrp="1"/>
          </p:cNvSpPr>
          <p:nvPr>
            <p:ph type="title"/>
          </p:nvPr>
        </p:nvSpPr>
        <p:spPr>
          <a:xfrm>
            <a:off x="697342" y="584201"/>
            <a:ext cx="10726309" cy="1194905"/>
          </a:xfrm>
          <a:prstGeom prst="rect">
            <a:avLst/>
          </a:prstGeom>
        </p:spPr>
        <p:txBody>
          <a:bodyPr vert="horz" lIns="0" tIns="108000" rIns="0" bIns="0" rtlCol="0" anchor="t" anchorCtr="0">
            <a:noAutofit/>
          </a:bodyPr>
          <a:lstStyle/>
          <a:p>
            <a:r>
              <a:rPr lang="da-DK" dirty="0"/>
              <a:t>Klik for at redigere i master</a:t>
            </a:r>
          </a:p>
        </p:txBody>
      </p:sp>
      <p:sp>
        <p:nvSpPr>
          <p:cNvPr id="3" name="Text Placeholder 2"/>
          <p:cNvSpPr>
            <a:spLocks noGrp="1"/>
          </p:cNvSpPr>
          <p:nvPr>
            <p:ph type="body" idx="1"/>
          </p:nvPr>
        </p:nvSpPr>
        <p:spPr>
          <a:xfrm>
            <a:off x="767409" y="1914398"/>
            <a:ext cx="10657184" cy="3924437"/>
          </a:xfrm>
          <a:prstGeom prst="rect">
            <a:avLst/>
          </a:prstGeom>
        </p:spPr>
        <p:txBody>
          <a:bodyPr vert="horz" lIns="0" tIns="0" rIns="0" bIns="0" rtlCol="0">
            <a:norm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5" name="Footer Placeholder 4"/>
          <p:cNvSpPr>
            <a:spLocks noGrp="1"/>
          </p:cNvSpPr>
          <p:nvPr>
            <p:ph type="ftr" sz="quarter" idx="3"/>
          </p:nvPr>
        </p:nvSpPr>
        <p:spPr>
          <a:xfrm>
            <a:off x="3503085" y="5920438"/>
            <a:ext cx="2448983" cy="374001"/>
          </a:xfrm>
          <a:prstGeom prst="rect">
            <a:avLst/>
          </a:prstGeom>
          <a:blipFill>
            <a:blip r:embed="rId26"/>
            <a:stretch>
              <a:fillRect/>
            </a:stretch>
          </a:blipFill>
        </p:spPr>
        <p:txBody>
          <a:bodyPr vert="horz" lIns="0" tIns="90000" rIns="0" bIns="0" rtlCol="0" anchor="t" anchorCtr="0"/>
          <a:lstStyle>
            <a:lvl1pPr algn="l">
              <a:lnSpc>
                <a:spcPct val="125000"/>
              </a:lnSpc>
              <a:defRPr sz="800">
                <a:solidFill>
                  <a:schemeClr val="tx1"/>
                </a:solidFill>
                <a:latin typeface="VIA Type Office Light" panose="02000503000000020004" pitchFamily="2" charset="0"/>
              </a:defRPr>
            </a:lvl1pPr>
          </a:lstStyle>
          <a:p>
            <a:endParaRPr lang="da-DK" dirty="0"/>
          </a:p>
        </p:txBody>
      </p:sp>
    </p:spTree>
    <p:extLst>
      <p:ext uri="{BB962C8B-B14F-4D97-AF65-F5344CB8AC3E}">
        <p14:creationId xmlns:p14="http://schemas.microsoft.com/office/powerpoint/2010/main" val="202802078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Lst>
  <p:hf hdr="0"/>
  <p:txStyles>
    <p:titleStyle>
      <a:lvl1pPr algn="l" defTabSz="914400" rtl="0" eaLnBrk="1" latinLnBrk="0" hangingPunct="1">
        <a:lnSpc>
          <a:spcPct val="73000"/>
        </a:lnSpc>
        <a:spcBef>
          <a:spcPct val="0"/>
        </a:spcBef>
        <a:buNone/>
        <a:defRPr sz="4800" kern="1200" spc="-250" baseline="0">
          <a:solidFill>
            <a:schemeClr val="tx1"/>
          </a:solidFill>
          <a:latin typeface="VIA Type Office Light" panose="02000503000000020004" pitchFamily="2" charset="0"/>
          <a:ea typeface="+mj-ea"/>
          <a:cs typeface="+mj-cs"/>
        </a:defRPr>
      </a:lvl1pPr>
    </p:titleStyle>
    <p:bodyStyle>
      <a:lvl1pPr marL="450000" indent="-450000" algn="l" defTabSz="914400" rtl="0" eaLnBrk="1" latinLnBrk="0" hangingPunct="1">
        <a:lnSpc>
          <a:spcPct val="100000"/>
        </a:lnSpc>
        <a:spcBef>
          <a:spcPct val="20000"/>
        </a:spcBef>
        <a:buFont typeface="VIA Type Office" panose="02000503000000020004" pitchFamily="2" charset="0"/>
        <a:buChar char="–"/>
        <a:defRPr sz="2500" kern="1200" spc="-100" baseline="0">
          <a:solidFill>
            <a:schemeClr val="tx1"/>
          </a:solidFill>
          <a:latin typeface="+mn-lt"/>
          <a:ea typeface="+mn-ea"/>
          <a:cs typeface="+mn-cs"/>
        </a:defRPr>
      </a:lvl1pPr>
      <a:lvl2pPr marL="918000" indent="-450000" algn="l" defTabSz="914400" rtl="0" eaLnBrk="1" latinLnBrk="0" hangingPunct="1">
        <a:spcBef>
          <a:spcPts val="600"/>
        </a:spcBef>
        <a:buFont typeface="VIA Type Office" panose="02000503000000020004" pitchFamily="2" charset="0"/>
        <a:buChar char="–"/>
        <a:defRPr sz="1800" kern="1200" spc="-90" baseline="0">
          <a:solidFill>
            <a:schemeClr val="tx1"/>
          </a:solidFill>
          <a:latin typeface="+mn-lt"/>
          <a:ea typeface="+mn-ea"/>
          <a:cs typeface="+mn-cs"/>
        </a:defRPr>
      </a:lvl2pPr>
      <a:lvl3pPr marL="1378800" indent="-450000" algn="l" defTabSz="914400" rtl="0" eaLnBrk="1" latinLnBrk="0" hangingPunct="1">
        <a:lnSpc>
          <a:spcPct val="89000"/>
        </a:lnSpc>
        <a:spcBef>
          <a:spcPts val="600"/>
        </a:spcBef>
        <a:buFont typeface="VIA Type Office" panose="02000503000000020004" pitchFamily="2" charset="0"/>
        <a:buChar char="–"/>
        <a:defRPr sz="1400" kern="1200" spc="-50" baseline="0">
          <a:solidFill>
            <a:schemeClr val="tx1"/>
          </a:solidFill>
          <a:latin typeface="+mn-lt"/>
          <a:ea typeface="+mn-ea"/>
          <a:cs typeface="+mn-cs"/>
        </a:defRPr>
      </a:lvl3pPr>
      <a:lvl4pPr marL="1836000" indent="-450000" algn="l" defTabSz="914400" rtl="0" eaLnBrk="1" latinLnBrk="0" hangingPunct="1">
        <a:lnSpc>
          <a:spcPct val="97000"/>
        </a:lnSpc>
        <a:spcBef>
          <a:spcPts val="600"/>
        </a:spcBef>
        <a:buFont typeface="VIA Type Office" panose="02000503000000020004" pitchFamily="2" charset="0"/>
        <a:buChar char="–"/>
        <a:defRPr sz="1050" kern="1200">
          <a:solidFill>
            <a:schemeClr val="tx1"/>
          </a:solidFill>
          <a:latin typeface="+mn-lt"/>
          <a:ea typeface="+mn-ea"/>
          <a:cs typeface="+mn-cs"/>
        </a:defRPr>
      </a:lvl4pPr>
      <a:lvl5pPr marL="1836000" indent="-450000" algn="l" defTabSz="914400" rtl="0" eaLnBrk="1" latinLnBrk="0" hangingPunct="1">
        <a:lnSpc>
          <a:spcPct val="97000"/>
        </a:lnSpc>
        <a:spcBef>
          <a:spcPts val="600"/>
        </a:spcBef>
        <a:buFont typeface="VIA Type Office" panose="02000503000000020004" pitchFamily="2"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D3C93E2-514A-E44C-826F-1F6E67DBAB0D}"/>
              </a:ext>
            </a:extLst>
          </p:cNvPr>
          <p:cNvSpPr>
            <a:spLocks noGrp="1"/>
          </p:cNvSpPr>
          <p:nvPr>
            <p:ph type="title"/>
          </p:nvPr>
        </p:nvSpPr>
        <p:spPr>
          <a:xfrm>
            <a:off x="838200" y="365125"/>
            <a:ext cx="9366956"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7FDB02FC-78CF-B04A-B280-88F3A156E991}"/>
              </a:ext>
            </a:extLst>
          </p:cNvPr>
          <p:cNvSpPr>
            <a:spLocks noGrp="1"/>
          </p:cNvSpPr>
          <p:nvPr>
            <p:ph type="body" idx="1"/>
          </p:nvPr>
        </p:nvSpPr>
        <p:spPr>
          <a:xfrm>
            <a:off x="838200" y="1825625"/>
            <a:ext cx="10515600" cy="3432175"/>
          </a:xfrm>
          <a:prstGeom prst="rect">
            <a:avLst/>
          </a:prstGeom>
        </p:spPr>
        <p:txBody>
          <a:bodyPr vert="horz" lIns="91440" tIns="45720" rIns="91440" bIns="45720" rtlCol="0">
            <a:normAutofit/>
          </a:bodyPr>
          <a:lstStyle/>
          <a:p>
            <a:r>
              <a:rPr lang="da-DK" dirty="0"/>
              <a:t>Rediger teksttypografien i masteren
Andet niveau
Tredje niveau
Fjerde niveau
Femte niveau</a:t>
            </a:r>
          </a:p>
        </p:txBody>
      </p:sp>
      <p:pic>
        <p:nvPicPr>
          <p:cNvPr id="6" name="Billede 5">
            <a:extLst>
              <a:ext uri="{FF2B5EF4-FFF2-40B4-BE49-F238E27FC236}">
                <a16:creationId xmlns:a16="http://schemas.microsoft.com/office/drawing/2014/main" id="{5C4A750F-BE3F-AE46-8A33-C10CFB1A8672}"/>
              </a:ext>
            </a:extLst>
          </p:cNvPr>
          <p:cNvPicPr>
            <a:picLocks noChangeAspect="1"/>
          </p:cNvPicPr>
          <p:nvPr userDrawn="1"/>
        </p:nvPicPr>
        <p:blipFill>
          <a:blip r:embed="rId21"/>
          <a:stretch>
            <a:fillRect/>
          </a:stretch>
        </p:blipFill>
        <p:spPr>
          <a:xfrm>
            <a:off x="10107083" y="0"/>
            <a:ext cx="2084917" cy="1046483"/>
          </a:xfrm>
          <a:prstGeom prst="rect">
            <a:avLst/>
          </a:prstGeom>
        </p:spPr>
      </p:pic>
    </p:spTree>
    <p:extLst>
      <p:ext uri="{BB962C8B-B14F-4D97-AF65-F5344CB8AC3E}">
        <p14:creationId xmlns:p14="http://schemas.microsoft.com/office/powerpoint/2010/main" val="347523312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Lst>
  <p:txStyles>
    <p:title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accent2"/>
        </a:buClr>
        <a:buFont typeface="Arial" panose="020B0604020202020204" pitchFamily="34" charset="0"/>
        <a:buChar char="•"/>
        <a:defRPr sz="2000" b="0" i="0" kern="1200">
          <a:solidFill>
            <a:schemeClr val="tx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studieinfo@studieinfo.nu"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0.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0.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hyperlink" Target="https://studieinfo.nu/for-elever/" TargetMode="Externa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9" descr="Et billede, der indeholder person, tøj, indendørs, bærbar">
            <a:extLst>
              <a:ext uri="{FF2B5EF4-FFF2-40B4-BE49-F238E27FC236}">
                <a16:creationId xmlns:a16="http://schemas.microsoft.com/office/drawing/2014/main" id="{E9804387-5ECD-FC6D-2242-A6C4A649F55B}"/>
              </a:ext>
            </a:extLst>
          </p:cNvPr>
          <p:cNvPicPr>
            <a:picLocks noChangeAspect="1"/>
          </p:cNvPicPr>
          <p:nvPr/>
        </p:nvPicPr>
        <p:blipFill>
          <a:blip r:embed="rId3">
            <a:duotone>
              <a:srgbClr val="78B4DC">
                <a:shade val="45000"/>
                <a:satMod val="135000"/>
              </a:srgbClr>
              <a:prstClr val="white"/>
            </a:duotone>
          </a:blip>
          <a:srcRect t="12500" b="12500"/>
          <a:stretch>
            <a:fillRect/>
          </a:stretch>
        </p:blipFill>
        <p:spPr>
          <a:xfrm>
            <a:off x="1" y="0"/>
            <a:ext cx="12192000" cy="6858000"/>
          </a:xfrm>
          <a:prstGeom prst="rect">
            <a:avLst/>
          </a:prstGeom>
          <a:solidFill>
            <a:sysClr val="window" lastClr="FFFFFF"/>
          </a:solidFill>
        </p:spPr>
      </p:pic>
      <p:sp>
        <p:nvSpPr>
          <p:cNvPr id="12" name="Rektangel 11">
            <a:extLst>
              <a:ext uri="{FF2B5EF4-FFF2-40B4-BE49-F238E27FC236}">
                <a16:creationId xmlns:a16="http://schemas.microsoft.com/office/drawing/2014/main" id="{3FE1BF7D-45E1-3477-4BE1-64F084039566}"/>
              </a:ext>
            </a:extLst>
          </p:cNvPr>
          <p:cNvSpPr/>
          <p:nvPr/>
        </p:nvSpPr>
        <p:spPr>
          <a:xfrm>
            <a:off x="3176"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6000" b="0" i="0" u="none" strike="noStrike" kern="1200" cap="none" spc="0" normalizeH="0" baseline="0" noProof="0" dirty="0">
              <a:ln>
                <a:noFill/>
              </a:ln>
              <a:solidFill>
                <a:srgbClr val="414141"/>
              </a:solidFill>
              <a:effectLst/>
              <a:uLnTx/>
              <a:uFillTx/>
              <a:latin typeface="VIA Type Office"/>
              <a:ea typeface="+mn-ea"/>
              <a:cs typeface="+mn-cs"/>
            </a:endParaRPr>
          </a:p>
        </p:txBody>
      </p:sp>
      <p:sp>
        <p:nvSpPr>
          <p:cNvPr id="9" name="Titel 8">
            <a:extLst>
              <a:ext uri="{FF2B5EF4-FFF2-40B4-BE49-F238E27FC236}">
                <a16:creationId xmlns:a16="http://schemas.microsoft.com/office/drawing/2014/main" id="{C81AFF7C-33B1-364F-A83D-562189A3809A}"/>
              </a:ext>
            </a:extLst>
          </p:cNvPr>
          <p:cNvSpPr>
            <a:spLocks noGrp="1"/>
          </p:cNvSpPr>
          <p:nvPr>
            <p:ph type="ctrTitle"/>
          </p:nvPr>
        </p:nvSpPr>
        <p:spPr>
          <a:xfrm>
            <a:off x="772358" y="614805"/>
            <a:ext cx="10101308" cy="1213995"/>
          </a:xfrm>
        </p:spPr>
        <p:txBody>
          <a:bodyPr>
            <a:normAutofit/>
          </a:bodyPr>
          <a:lstStyle/>
          <a:p>
            <a:pPr algn="l"/>
            <a:r>
              <a:rPr lang="da-DK" sz="8000" b="1" dirty="0">
                <a:latin typeface="VIA Type Office Black" panose="02000503000000020004" pitchFamily="2" charset="0"/>
              </a:rPr>
              <a:t>StudieInfo</a:t>
            </a:r>
            <a:endParaRPr lang="da-DK" sz="6600" b="1" dirty="0">
              <a:latin typeface="VIA Type Office Black" panose="02000503000000020004" pitchFamily="2" charset="0"/>
            </a:endParaRPr>
          </a:p>
        </p:txBody>
      </p:sp>
      <p:sp>
        <p:nvSpPr>
          <p:cNvPr id="10" name="Undertitel 9">
            <a:extLst>
              <a:ext uri="{FF2B5EF4-FFF2-40B4-BE49-F238E27FC236}">
                <a16:creationId xmlns:a16="http://schemas.microsoft.com/office/drawing/2014/main" id="{831BE32B-6F45-2846-AE40-CEAEEF2B0CFB}"/>
              </a:ext>
            </a:extLst>
          </p:cNvPr>
          <p:cNvSpPr>
            <a:spLocks noGrp="1"/>
          </p:cNvSpPr>
          <p:nvPr>
            <p:ph type="subTitle" idx="1"/>
          </p:nvPr>
        </p:nvSpPr>
        <p:spPr>
          <a:xfrm>
            <a:off x="772356" y="5667269"/>
            <a:ext cx="9078226" cy="1057743"/>
          </a:xfrm>
        </p:spPr>
        <p:txBody>
          <a:bodyPr>
            <a:noAutofit/>
          </a:bodyPr>
          <a:lstStyle/>
          <a:p>
            <a:pPr algn="l"/>
            <a:r>
              <a:rPr lang="da-DK" sz="3600" dirty="0">
                <a:latin typeface="VIA Type Office Black" panose="02000503000000020004" pitchFamily="2" charset="0"/>
              </a:rPr>
              <a:t>Materiale til forberedelse af jeres elever</a:t>
            </a:r>
          </a:p>
        </p:txBody>
      </p:sp>
      <p:pic>
        <p:nvPicPr>
          <p:cNvPr id="8" name="Billede 7">
            <a:extLst>
              <a:ext uri="{FF2B5EF4-FFF2-40B4-BE49-F238E27FC236}">
                <a16:creationId xmlns:a16="http://schemas.microsoft.com/office/drawing/2014/main" id="{30480770-682C-4400-B481-1C7443AC9ACC}"/>
              </a:ext>
            </a:extLst>
          </p:cNvPr>
          <p:cNvPicPr>
            <a:picLocks noChangeAspect="1"/>
          </p:cNvPicPr>
          <p:nvPr/>
        </p:nvPicPr>
        <p:blipFill>
          <a:blip r:embed="rId4"/>
          <a:stretch>
            <a:fillRect/>
          </a:stretch>
        </p:blipFill>
        <p:spPr>
          <a:xfrm>
            <a:off x="10450663" y="281055"/>
            <a:ext cx="1465200" cy="424786"/>
          </a:xfrm>
          <a:prstGeom prst="rect">
            <a:avLst/>
          </a:prstGeom>
        </p:spPr>
      </p:pic>
    </p:spTree>
    <p:extLst>
      <p:ext uri="{BB962C8B-B14F-4D97-AF65-F5344CB8AC3E}">
        <p14:creationId xmlns:p14="http://schemas.microsoft.com/office/powerpoint/2010/main" val="2497413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8">
            <a:extLst>
              <a:ext uri="{FF2B5EF4-FFF2-40B4-BE49-F238E27FC236}">
                <a16:creationId xmlns:a16="http://schemas.microsoft.com/office/drawing/2014/main" id="{5E1ABC98-56F2-4473-A44A-1C5DC7903DBC}"/>
              </a:ext>
            </a:extLst>
          </p:cNvPr>
          <p:cNvSpPr txBox="1">
            <a:spLocks/>
          </p:cNvSpPr>
          <p:nvPr/>
        </p:nvSpPr>
        <p:spPr>
          <a:xfrm>
            <a:off x="772357" y="383693"/>
            <a:ext cx="10101308" cy="8788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3400" b="1" i="0" u="none" strike="noStrike" kern="1200" cap="none" spc="0" normalizeH="0" baseline="0" noProof="0" dirty="0">
                <a:ln>
                  <a:noFill/>
                </a:ln>
                <a:solidFill>
                  <a:srgbClr val="333333"/>
                </a:solidFill>
                <a:effectLst/>
                <a:uLnTx/>
                <a:uFillTx/>
                <a:latin typeface="VIA Type Office Black" panose="02000503000000020004" pitchFamily="2" charset="0"/>
                <a:ea typeface="+mj-ea"/>
                <a:cs typeface="+mj-cs"/>
              </a:rPr>
              <a:t>Sådan kan du bruge denne præsentation:</a:t>
            </a:r>
          </a:p>
        </p:txBody>
      </p:sp>
      <p:sp>
        <p:nvSpPr>
          <p:cNvPr id="2" name="Rektangel 1">
            <a:extLst>
              <a:ext uri="{FF2B5EF4-FFF2-40B4-BE49-F238E27FC236}">
                <a16:creationId xmlns:a16="http://schemas.microsoft.com/office/drawing/2014/main" id="{3DB26F6C-9847-42D3-A050-8ADEB55D155B}"/>
              </a:ext>
            </a:extLst>
          </p:cNvPr>
          <p:cNvSpPr/>
          <p:nvPr/>
        </p:nvSpPr>
        <p:spPr>
          <a:xfrm>
            <a:off x="772357" y="1554051"/>
            <a:ext cx="10250686" cy="5052217"/>
          </a:xfrm>
          <a:prstGeom prst="rect">
            <a:avLst/>
          </a:prstGeom>
        </p:spPr>
        <p:txBody>
          <a:bodyPr wrap="square">
            <a:spAutoFit/>
          </a:bodyPr>
          <a:lstStyle/>
          <a:p>
            <a:pPr>
              <a:lnSpc>
                <a:spcPct val="107000"/>
              </a:lnSpc>
              <a:spcAft>
                <a:spcPts val="800"/>
              </a:spcAft>
            </a:pPr>
            <a:r>
              <a:rPr lang="da-DK" sz="2000" b="1" dirty="0">
                <a:latin typeface="VIA Type Office" panose="02000503000000020004" pitchFamily="2" charset="0"/>
              </a:rPr>
              <a:t>Del 1. Hvad er StudieInfo?</a:t>
            </a:r>
          </a:p>
          <a:p>
            <a:pPr>
              <a:lnSpc>
                <a:spcPct val="107000"/>
              </a:lnSpc>
              <a:spcAft>
                <a:spcPts val="800"/>
              </a:spcAft>
            </a:pPr>
            <a:r>
              <a:rPr lang="da-DK" sz="1600" dirty="0">
                <a:latin typeface="VIA Type Office" panose="02000503000000020004" pitchFamily="2" charset="0"/>
              </a:rPr>
              <a:t>Gennemgå denne del for dine elever som det første. Præsentationen fortæller kort, hvad StudieInfo er, og hvad eleverne kan forvente af arrangementet. </a:t>
            </a:r>
          </a:p>
          <a:p>
            <a:pPr>
              <a:lnSpc>
                <a:spcPct val="107000"/>
              </a:lnSpc>
              <a:spcAft>
                <a:spcPts val="800"/>
              </a:spcAft>
            </a:pPr>
            <a:endParaRPr lang="da-DK" sz="2000" b="1" dirty="0">
              <a:latin typeface="VIA Type Office" panose="02000503000000020004" pitchFamily="2" charset="0"/>
            </a:endParaRPr>
          </a:p>
          <a:p>
            <a:pPr>
              <a:lnSpc>
                <a:spcPct val="107000"/>
              </a:lnSpc>
              <a:spcAft>
                <a:spcPts val="800"/>
              </a:spcAft>
            </a:pPr>
            <a:r>
              <a:rPr lang="da-DK" sz="2000" b="1" dirty="0">
                <a:latin typeface="VIA Type Office" panose="02000503000000020004" pitchFamily="2" charset="0"/>
              </a:rPr>
              <a:t>Del 2. Øvelser til før- og efterrefleksion</a:t>
            </a:r>
          </a:p>
          <a:p>
            <a:pPr>
              <a:lnSpc>
                <a:spcPct val="107000"/>
              </a:lnSpc>
              <a:spcAft>
                <a:spcPts val="800"/>
              </a:spcAft>
            </a:pPr>
            <a:r>
              <a:rPr lang="da-DK" sz="1600" dirty="0">
                <a:latin typeface="VIA Type Office" panose="02000503000000020004" pitchFamily="2" charset="0"/>
              </a:rPr>
              <a:t>Vi anbefaler, at I sætter tid af til før-refleksion med eleverne. Det øger deres udbytte af arrangementet, når de på forhånd har gjort sig tanker om, hvad de interesserer sig for, hvad de ønsker at blive klogere på, hvad der er vigtigt for dem ifm. studievalg mm.</a:t>
            </a:r>
          </a:p>
          <a:p>
            <a:pPr>
              <a:lnSpc>
                <a:spcPct val="107000"/>
              </a:lnSpc>
              <a:spcAft>
                <a:spcPts val="800"/>
              </a:spcAft>
            </a:pPr>
            <a:r>
              <a:rPr lang="da-DK" sz="1600" dirty="0">
                <a:latin typeface="VIA Type Office" panose="02000503000000020004" pitchFamily="2" charset="0"/>
              </a:rPr>
              <a:t>Du behøver ikke tage dem igennem alle øvelserne. Vælg blot dem, der giver mening for jer.</a:t>
            </a:r>
          </a:p>
          <a:p>
            <a:pPr>
              <a:lnSpc>
                <a:spcPct val="107000"/>
              </a:lnSpc>
              <a:spcAft>
                <a:spcPts val="800"/>
              </a:spcAft>
            </a:pPr>
            <a:r>
              <a:rPr lang="da-DK" sz="1600" dirty="0">
                <a:latin typeface="VIA Type Office" panose="02000503000000020004" pitchFamily="2" charset="0"/>
              </a:rPr>
              <a:t>Der er også et par øvelser til efterrefleksion, som du kan gennemgå med eleverne kort efter arrangementet.</a:t>
            </a:r>
          </a:p>
          <a:p>
            <a:pPr>
              <a:lnSpc>
                <a:spcPct val="107000"/>
              </a:lnSpc>
              <a:spcAft>
                <a:spcPts val="800"/>
              </a:spcAft>
            </a:pPr>
            <a:endParaRPr lang="da-DK" sz="1600" dirty="0">
              <a:latin typeface="VIA Type Office" panose="02000503000000020004" pitchFamily="2" charset="0"/>
            </a:endParaRPr>
          </a:p>
          <a:p>
            <a:pPr>
              <a:lnSpc>
                <a:spcPct val="107000"/>
              </a:lnSpc>
              <a:spcAft>
                <a:spcPts val="800"/>
              </a:spcAft>
            </a:pPr>
            <a:endParaRPr lang="da-DK" sz="1600" dirty="0">
              <a:latin typeface="VIA Type Office" panose="02000503000000020004" pitchFamily="2" charset="0"/>
            </a:endParaRPr>
          </a:p>
          <a:p>
            <a:pPr>
              <a:lnSpc>
                <a:spcPct val="107000"/>
              </a:lnSpc>
              <a:spcAft>
                <a:spcPts val="800"/>
              </a:spcAft>
            </a:pPr>
            <a:r>
              <a:rPr lang="da-DK" sz="2000" b="1" dirty="0">
                <a:latin typeface="VIA Type Office" panose="02000503000000020004" pitchFamily="2" charset="0"/>
              </a:rPr>
              <a:t>Du finder uddybende forklaringer i notefeltet på de enkelte slides.</a:t>
            </a:r>
          </a:p>
          <a:p>
            <a:pPr>
              <a:lnSpc>
                <a:spcPct val="107000"/>
              </a:lnSpc>
              <a:spcAft>
                <a:spcPts val="800"/>
              </a:spcAft>
            </a:pPr>
            <a:endParaRPr lang="da-DK" sz="1600" dirty="0">
              <a:latin typeface="VIA Type Office" panose="02000503000000020004" pitchFamily="2" charset="0"/>
            </a:endParaRPr>
          </a:p>
        </p:txBody>
      </p:sp>
    </p:spTree>
    <p:extLst>
      <p:ext uri="{BB962C8B-B14F-4D97-AF65-F5344CB8AC3E}">
        <p14:creationId xmlns:p14="http://schemas.microsoft.com/office/powerpoint/2010/main" val="2448334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8">
            <a:extLst>
              <a:ext uri="{FF2B5EF4-FFF2-40B4-BE49-F238E27FC236}">
                <a16:creationId xmlns:a16="http://schemas.microsoft.com/office/drawing/2014/main" id="{5E1ABC98-56F2-4473-A44A-1C5DC7903DBC}"/>
              </a:ext>
            </a:extLst>
          </p:cNvPr>
          <p:cNvSpPr txBox="1">
            <a:spLocks/>
          </p:cNvSpPr>
          <p:nvPr/>
        </p:nvSpPr>
        <p:spPr>
          <a:xfrm>
            <a:off x="772357" y="383693"/>
            <a:ext cx="10101308" cy="8788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a-DK" sz="3400" b="1" i="0" u="none" strike="noStrike" kern="1200" cap="none" spc="0" normalizeH="0" baseline="0" noProof="0" dirty="0">
              <a:ln>
                <a:noFill/>
              </a:ln>
              <a:solidFill>
                <a:srgbClr val="333333"/>
              </a:solidFill>
              <a:effectLst/>
              <a:uLnTx/>
              <a:uFillTx/>
              <a:latin typeface="VIA Type Office Black" panose="02000503000000020004" pitchFamily="2" charset="0"/>
              <a:ea typeface="+mj-ea"/>
              <a:cs typeface="+mj-cs"/>
            </a:endParaRPr>
          </a:p>
        </p:txBody>
      </p:sp>
      <p:sp>
        <p:nvSpPr>
          <p:cNvPr id="2" name="Rektangel 1">
            <a:extLst>
              <a:ext uri="{FF2B5EF4-FFF2-40B4-BE49-F238E27FC236}">
                <a16:creationId xmlns:a16="http://schemas.microsoft.com/office/drawing/2014/main" id="{3DB26F6C-9847-42D3-A050-8ADEB55D155B}"/>
              </a:ext>
            </a:extLst>
          </p:cNvPr>
          <p:cNvSpPr/>
          <p:nvPr/>
        </p:nvSpPr>
        <p:spPr>
          <a:xfrm>
            <a:off x="1318335" y="1134936"/>
            <a:ext cx="9549268" cy="4359527"/>
          </a:xfrm>
          <a:prstGeom prst="rect">
            <a:avLst/>
          </a:prstGeom>
        </p:spPr>
        <p:txBody>
          <a:bodyPr wrap="square">
            <a:spAutoFit/>
          </a:bodyPr>
          <a:lstStyle/>
          <a:p>
            <a:pPr algn="ctr">
              <a:lnSpc>
                <a:spcPct val="107000"/>
              </a:lnSpc>
              <a:spcAft>
                <a:spcPts val="800"/>
              </a:spcAft>
            </a:pPr>
            <a:r>
              <a:rPr lang="da-DK" sz="3200" b="1" dirty="0">
                <a:latin typeface="VIA Type Office" panose="02000503000000020004" pitchFamily="2" charset="0"/>
              </a:rPr>
              <a:t>Har du spørgsmål, så kontakt os på:</a:t>
            </a:r>
          </a:p>
          <a:p>
            <a:pPr algn="ctr">
              <a:lnSpc>
                <a:spcPct val="107000"/>
              </a:lnSpc>
              <a:spcAft>
                <a:spcPts val="800"/>
              </a:spcAft>
            </a:pPr>
            <a:r>
              <a:rPr lang="da-DK" sz="3200" b="1" dirty="0">
                <a:latin typeface="VIA Type Office" panose="02000503000000020004" pitchFamily="2" charset="0"/>
              </a:rPr>
              <a:t>Tlf. 8755 1464</a:t>
            </a:r>
          </a:p>
          <a:p>
            <a:pPr algn="ctr">
              <a:lnSpc>
                <a:spcPct val="107000"/>
              </a:lnSpc>
              <a:spcAft>
                <a:spcPts val="800"/>
              </a:spcAft>
            </a:pPr>
            <a:r>
              <a:rPr lang="da-DK" sz="3200" b="1" dirty="0">
                <a:latin typeface="VIA Type Office" panose="02000503000000020004" pitchFamily="2" charset="0"/>
              </a:rPr>
              <a:t>Mail </a:t>
            </a:r>
            <a:r>
              <a:rPr lang="da-DK" sz="3200" b="1" dirty="0">
                <a:latin typeface="VIA Type Office" panose="02000503000000020004" pitchFamily="2" charset="0"/>
                <a:hlinkClick r:id="rId3"/>
              </a:rPr>
              <a:t>studieinfo@studieinfo.nu</a:t>
            </a:r>
            <a:endParaRPr lang="da-DK" sz="3200" b="1" dirty="0">
              <a:latin typeface="VIA Type Office" panose="02000503000000020004" pitchFamily="2" charset="0"/>
            </a:endParaRPr>
          </a:p>
          <a:p>
            <a:pPr algn="ctr">
              <a:lnSpc>
                <a:spcPct val="107000"/>
              </a:lnSpc>
              <a:spcAft>
                <a:spcPts val="800"/>
              </a:spcAft>
            </a:pPr>
            <a:endParaRPr lang="da-DK" sz="2400" b="1" dirty="0">
              <a:latin typeface="VIA Type Office" panose="02000503000000020004" pitchFamily="2" charset="0"/>
            </a:endParaRPr>
          </a:p>
          <a:p>
            <a:pPr algn="ctr">
              <a:lnSpc>
                <a:spcPct val="107000"/>
              </a:lnSpc>
              <a:spcAft>
                <a:spcPts val="800"/>
              </a:spcAft>
            </a:pPr>
            <a:r>
              <a:rPr lang="da-DK" sz="2400" b="1" dirty="0">
                <a:latin typeface="VIA Type Office" panose="02000503000000020004" pitchFamily="2" charset="0"/>
              </a:rPr>
              <a:t>Studievalg Danmark er desuden eksperter i før-refleksion og hjælper gerne med den del (på de skoler, hvor der er aftale om det).</a:t>
            </a:r>
          </a:p>
          <a:p>
            <a:pPr algn="ctr">
              <a:lnSpc>
                <a:spcPct val="107000"/>
              </a:lnSpc>
              <a:spcAft>
                <a:spcPts val="800"/>
              </a:spcAft>
            </a:pPr>
            <a:endParaRPr lang="da-DK" sz="2400" b="1" dirty="0">
              <a:latin typeface="VIA Type Office" panose="02000503000000020004" pitchFamily="2" charset="0"/>
            </a:endParaRPr>
          </a:p>
          <a:p>
            <a:pPr algn="ctr">
              <a:lnSpc>
                <a:spcPct val="107000"/>
              </a:lnSpc>
              <a:spcAft>
                <a:spcPts val="800"/>
              </a:spcAft>
            </a:pPr>
            <a:r>
              <a:rPr lang="da-DK" sz="3200" b="1" dirty="0">
                <a:latin typeface="VIA Type Office" panose="02000503000000020004" pitchFamily="2" charset="0"/>
              </a:rPr>
              <a:t>God fornøjelse </a:t>
            </a:r>
            <a:r>
              <a:rPr lang="da-DK" sz="3200" b="1" dirty="0">
                <a:latin typeface="VIA Type Office" panose="02000503000000020004" pitchFamily="2" charset="0"/>
                <a:sym typeface="Wingdings" panose="05000000000000000000" pitchFamily="2" charset="2"/>
              </a:rPr>
              <a:t></a:t>
            </a:r>
            <a:endParaRPr lang="da-DK" sz="3200" b="1" dirty="0">
              <a:latin typeface="VIA Type Office" panose="02000503000000020004" pitchFamily="2" charset="0"/>
            </a:endParaRPr>
          </a:p>
        </p:txBody>
      </p:sp>
    </p:spTree>
    <p:extLst>
      <p:ext uri="{BB962C8B-B14F-4D97-AF65-F5344CB8AC3E}">
        <p14:creationId xmlns:p14="http://schemas.microsoft.com/office/powerpoint/2010/main" val="1411236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8">
            <a:extLst>
              <a:ext uri="{FF2B5EF4-FFF2-40B4-BE49-F238E27FC236}">
                <a16:creationId xmlns:a16="http://schemas.microsoft.com/office/drawing/2014/main" id="{5E1ABC98-56F2-4473-A44A-1C5DC7903DBC}"/>
              </a:ext>
            </a:extLst>
          </p:cNvPr>
          <p:cNvSpPr txBox="1">
            <a:spLocks/>
          </p:cNvSpPr>
          <p:nvPr/>
        </p:nvSpPr>
        <p:spPr>
          <a:xfrm>
            <a:off x="772357" y="383693"/>
            <a:ext cx="10101308" cy="8788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a-DK" sz="3400" b="1" i="0" u="none" strike="noStrike" kern="1200" cap="none" spc="0" normalizeH="0" baseline="0" noProof="0" dirty="0">
              <a:ln>
                <a:noFill/>
              </a:ln>
              <a:solidFill>
                <a:srgbClr val="333333"/>
              </a:solidFill>
              <a:effectLst/>
              <a:uLnTx/>
              <a:uFillTx/>
              <a:latin typeface="VIA Type Office Black" panose="02000503000000020004" pitchFamily="2" charset="0"/>
              <a:ea typeface="+mj-ea"/>
              <a:cs typeface="+mj-cs"/>
            </a:endParaRPr>
          </a:p>
        </p:txBody>
      </p:sp>
      <p:sp>
        <p:nvSpPr>
          <p:cNvPr id="2" name="Rektangel 1">
            <a:extLst>
              <a:ext uri="{FF2B5EF4-FFF2-40B4-BE49-F238E27FC236}">
                <a16:creationId xmlns:a16="http://schemas.microsoft.com/office/drawing/2014/main" id="{3DB26F6C-9847-42D3-A050-8ADEB55D155B}"/>
              </a:ext>
            </a:extLst>
          </p:cNvPr>
          <p:cNvSpPr/>
          <p:nvPr/>
        </p:nvSpPr>
        <p:spPr>
          <a:xfrm>
            <a:off x="970657" y="2663396"/>
            <a:ext cx="10250686" cy="1195840"/>
          </a:xfrm>
          <a:prstGeom prst="rect">
            <a:avLst/>
          </a:prstGeom>
        </p:spPr>
        <p:txBody>
          <a:bodyPr wrap="square">
            <a:spAutoFit/>
          </a:bodyPr>
          <a:lstStyle/>
          <a:p>
            <a:pPr algn="ctr">
              <a:lnSpc>
                <a:spcPct val="107000"/>
              </a:lnSpc>
              <a:spcAft>
                <a:spcPts val="800"/>
              </a:spcAft>
            </a:pPr>
            <a:r>
              <a:rPr lang="da-DK" sz="7200" b="1" dirty="0">
                <a:latin typeface="VIA Type Office" panose="02000503000000020004" pitchFamily="2" charset="0"/>
              </a:rPr>
              <a:t> 1. Hvad er StudieInfo?</a:t>
            </a:r>
          </a:p>
        </p:txBody>
      </p:sp>
    </p:spTree>
    <p:extLst>
      <p:ext uri="{BB962C8B-B14F-4D97-AF65-F5344CB8AC3E}">
        <p14:creationId xmlns:p14="http://schemas.microsoft.com/office/powerpoint/2010/main" val="1010678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descr="Et billede, der indeholder person, indendørs, tøj, computer">
            <a:extLst>
              <a:ext uri="{FF2B5EF4-FFF2-40B4-BE49-F238E27FC236}">
                <a16:creationId xmlns:a16="http://schemas.microsoft.com/office/drawing/2014/main" id="{A32DBA30-046C-0795-6C6C-D5D6F71D67C0}"/>
              </a:ext>
            </a:extLst>
          </p:cNvPr>
          <p:cNvPicPr>
            <a:picLocks noChangeAspect="1"/>
          </p:cNvPicPr>
          <p:nvPr/>
        </p:nvPicPr>
        <p:blipFill rotWithShape="1">
          <a:blip r:embed="rId3">
            <a:duotone>
              <a:srgbClr val="78B4DC">
                <a:shade val="45000"/>
                <a:satMod val="135000"/>
              </a:srgbClr>
              <a:prstClr val="white"/>
            </a:duotone>
          </a:blip>
          <a:srcRect t="12500" b="12500"/>
          <a:stretch/>
        </p:blipFill>
        <p:spPr>
          <a:xfrm>
            <a:off x="-10888" y="0"/>
            <a:ext cx="12192000" cy="6858000"/>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0888" y="0"/>
            <a:ext cx="12279088" cy="6995471"/>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6000" b="0" i="0" u="none" strike="noStrike" kern="0" cap="none" spc="0" normalizeH="0" baseline="0" noProof="0" dirty="0">
              <a:ln>
                <a:noFill/>
              </a:ln>
              <a:solidFill>
                <a:srgbClr val="414141"/>
              </a:solidFill>
              <a:effectLst/>
              <a:uLnTx/>
              <a:uFillTx/>
              <a:latin typeface="VIA Type Office"/>
              <a:ea typeface="+mn-ea"/>
              <a:cs typeface="+mn-cs"/>
            </a:endParaRPr>
          </a:p>
        </p:txBody>
      </p:sp>
      <p:sp>
        <p:nvSpPr>
          <p:cNvPr id="8" name="Titel 8">
            <a:extLst>
              <a:ext uri="{FF2B5EF4-FFF2-40B4-BE49-F238E27FC236}">
                <a16:creationId xmlns:a16="http://schemas.microsoft.com/office/drawing/2014/main" id="{1C754A9F-F180-B8F7-75DE-EA99ECE79F81}"/>
              </a:ext>
            </a:extLst>
          </p:cNvPr>
          <p:cNvSpPr txBox="1">
            <a:spLocks/>
          </p:cNvSpPr>
          <p:nvPr/>
        </p:nvSpPr>
        <p:spPr>
          <a:xfrm>
            <a:off x="772358" y="586893"/>
            <a:ext cx="9937683" cy="14559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5400" b="1" dirty="0">
                <a:latin typeface="VIA Type Office Black" panose="02000503000000020004" pitchFamily="2" charset="0"/>
              </a:rPr>
              <a:t>Studievalget starter </a:t>
            </a:r>
          </a:p>
          <a:p>
            <a:r>
              <a:rPr lang="da-DK" sz="5400" b="1" dirty="0">
                <a:latin typeface="VIA Type Office Black" panose="02000503000000020004" pitchFamily="2" charset="0"/>
              </a:rPr>
              <a:t>med StudieInfo</a:t>
            </a:r>
          </a:p>
        </p:txBody>
      </p:sp>
      <p:sp>
        <p:nvSpPr>
          <p:cNvPr id="9" name="Undertitel 9">
            <a:extLst>
              <a:ext uri="{FF2B5EF4-FFF2-40B4-BE49-F238E27FC236}">
                <a16:creationId xmlns:a16="http://schemas.microsoft.com/office/drawing/2014/main" id="{6761B942-76DD-1EB2-DEED-548AD935EB69}"/>
              </a:ext>
            </a:extLst>
          </p:cNvPr>
          <p:cNvSpPr txBox="1">
            <a:spLocks/>
          </p:cNvSpPr>
          <p:nvPr/>
        </p:nvSpPr>
        <p:spPr>
          <a:xfrm>
            <a:off x="772358" y="5118538"/>
            <a:ext cx="9678304" cy="1240220"/>
          </a:xfrm>
          <a:prstGeom prst="rect">
            <a:avLst/>
          </a:prstGeom>
        </p:spPr>
        <p:txBody>
          <a:bodyPr>
            <a:noAutofit/>
          </a:bodyPr>
          <a:lstStyle>
            <a:lvl1pPr marL="228600" indent="-228600" algn="l" defTabSz="914400" rtl="0" eaLnBrk="1" latinLnBrk="0" hangingPunct="1">
              <a:lnSpc>
                <a:spcPct val="120000"/>
              </a:lnSpc>
              <a:spcBef>
                <a:spcPts val="1000"/>
              </a:spcBef>
              <a:buClr>
                <a:schemeClr val="accent2"/>
              </a:buClr>
              <a:buFont typeface="Arial" panose="020B0604020202020204" pitchFamily="34" charset="0"/>
              <a:buChar char="•"/>
              <a:defRPr sz="2000" b="0" i="0" kern="1200">
                <a:solidFill>
                  <a:schemeClr val="tx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800" dirty="0">
                <a:latin typeface="VIA Type Office Black" panose="02000503000000020004" pitchFamily="2" charset="0"/>
              </a:rPr>
              <a:t>Et landsdækkende online studievejledningsarrangement for dig, der går i 2.g, 1.hf, EUD eller EUX. </a:t>
            </a:r>
          </a:p>
        </p:txBody>
      </p:sp>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4"/>
          <a:stretch>
            <a:fillRect/>
          </a:stretch>
        </p:blipFill>
        <p:spPr>
          <a:xfrm>
            <a:off x="10450663" y="281055"/>
            <a:ext cx="1465200" cy="424786"/>
          </a:xfrm>
          <a:prstGeom prst="rect">
            <a:avLst/>
          </a:prstGeom>
        </p:spPr>
      </p:pic>
    </p:spTree>
    <p:extLst>
      <p:ext uri="{BB962C8B-B14F-4D97-AF65-F5344CB8AC3E}">
        <p14:creationId xmlns:p14="http://schemas.microsoft.com/office/powerpoint/2010/main" val="80152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3"/>
          <a:stretch>
            <a:fillRect/>
          </a:stretch>
        </p:blipFill>
        <p:spPr>
          <a:xfrm>
            <a:off x="10450663" y="281055"/>
            <a:ext cx="1465200" cy="424786"/>
          </a:xfrm>
          <a:prstGeom prst="rect">
            <a:avLst/>
          </a:prstGeom>
        </p:spPr>
      </p:pic>
      <p:sp>
        <p:nvSpPr>
          <p:cNvPr id="2" name="Titel 8">
            <a:extLst>
              <a:ext uri="{FF2B5EF4-FFF2-40B4-BE49-F238E27FC236}">
                <a16:creationId xmlns:a16="http://schemas.microsoft.com/office/drawing/2014/main" id="{6F9D0DC6-404E-3D49-1256-64140F364D85}"/>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4400" b="1" dirty="0">
                <a:latin typeface="VIA Type Office Black" panose="02000503000000020004" pitchFamily="2" charset="0"/>
              </a:rPr>
              <a:t>StudieInfo</a:t>
            </a:r>
            <a:endParaRPr lang="da-DK" sz="4000" b="1" dirty="0">
              <a:latin typeface="VIA Type Office Black" panose="02000503000000020004" pitchFamily="2" charset="0"/>
            </a:endParaRPr>
          </a:p>
        </p:txBody>
      </p:sp>
      <p:pic>
        <p:nvPicPr>
          <p:cNvPr id="4" name="Billede 3" descr="Et billede, der indeholder indendørs, person, mur, Ansigt">
            <a:extLst>
              <a:ext uri="{FF2B5EF4-FFF2-40B4-BE49-F238E27FC236}">
                <a16:creationId xmlns:a16="http://schemas.microsoft.com/office/drawing/2014/main" id="{060C54C4-D0D5-188D-29F6-AF098AA34847}"/>
              </a:ext>
            </a:extLst>
          </p:cNvPr>
          <p:cNvPicPr>
            <a:picLocks noChangeAspect="1"/>
          </p:cNvPicPr>
          <p:nvPr/>
        </p:nvPicPr>
        <p:blipFill rotWithShape="1">
          <a:blip r:embed="rId4">
            <a:duotone>
              <a:srgbClr val="78B4DC">
                <a:shade val="45000"/>
                <a:satMod val="135000"/>
              </a:srgbClr>
              <a:prstClr val="white"/>
            </a:duotone>
          </a:blip>
          <a:srcRect l="1934" t="21441" r="54519" b="11449"/>
          <a:stretch/>
        </p:blipFill>
        <p:spPr>
          <a:xfrm>
            <a:off x="6096000" y="0"/>
            <a:ext cx="6096000" cy="6858001"/>
          </a:xfrm>
          <a:prstGeom prst="rect">
            <a:avLst/>
          </a:prstGeom>
        </p:spPr>
      </p:pic>
      <p:sp>
        <p:nvSpPr>
          <p:cNvPr id="7" name="Tekstfelt 6">
            <a:extLst>
              <a:ext uri="{FF2B5EF4-FFF2-40B4-BE49-F238E27FC236}">
                <a16:creationId xmlns:a16="http://schemas.microsoft.com/office/drawing/2014/main" id="{31C28D37-3380-04A7-1954-1478C815456B}"/>
              </a:ext>
            </a:extLst>
          </p:cNvPr>
          <p:cNvSpPr txBox="1"/>
          <p:nvPr/>
        </p:nvSpPr>
        <p:spPr>
          <a:xfrm>
            <a:off x="772358" y="1852203"/>
            <a:ext cx="5050654" cy="3293209"/>
          </a:xfrm>
          <a:prstGeom prst="rect">
            <a:avLst/>
          </a:prstGeom>
          <a:noFill/>
        </p:spPr>
        <p:txBody>
          <a:bodyPr wrap="square">
            <a:spAutoFit/>
          </a:bodyPr>
          <a:lstStyle/>
          <a:p>
            <a:r>
              <a:rPr lang="da-DK" sz="2000" dirty="0">
                <a:latin typeface="Montserrat"/>
              </a:rPr>
              <a:t>Skaber</a:t>
            </a:r>
            <a:r>
              <a:rPr lang="da-DK" sz="2400" b="1" dirty="0">
                <a:latin typeface="Montserrat"/>
              </a:rPr>
              <a:t> overblik </a:t>
            </a:r>
            <a:r>
              <a:rPr lang="da-DK" sz="2000" dirty="0">
                <a:latin typeface="Montserrat"/>
              </a:rPr>
              <a:t>over de videregående </a:t>
            </a:r>
            <a:r>
              <a:rPr lang="da-DK" sz="2400" b="1" dirty="0">
                <a:latin typeface="Montserrat"/>
              </a:rPr>
              <a:t>uddannelsesinstitutioner</a:t>
            </a:r>
          </a:p>
          <a:p>
            <a:endParaRPr lang="da-DK" sz="2000" dirty="0">
              <a:solidFill>
                <a:schemeClr val="tx1"/>
              </a:solidFill>
              <a:latin typeface="Montserrat"/>
            </a:endParaRPr>
          </a:p>
          <a:p>
            <a:r>
              <a:rPr lang="da-DK" sz="2000" dirty="0">
                <a:solidFill>
                  <a:schemeClr val="tx1"/>
                </a:solidFill>
                <a:latin typeface="Montserrat"/>
              </a:rPr>
              <a:t>Giver dig </a:t>
            </a:r>
            <a:r>
              <a:rPr lang="da-DK" sz="2400" b="1" dirty="0">
                <a:solidFill>
                  <a:schemeClr val="tx1"/>
                </a:solidFill>
                <a:latin typeface="Montserrat"/>
              </a:rPr>
              <a:t>indblik </a:t>
            </a:r>
            <a:r>
              <a:rPr lang="da-DK" sz="2000" dirty="0">
                <a:solidFill>
                  <a:schemeClr val="tx1"/>
                </a:solidFill>
                <a:latin typeface="Montserrat"/>
              </a:rPr>
              <a:t>i de </a:t>
            </a:r>
            <a:r>
              <a:rPr lang="da-DK" sz="2000" dirty="0">
                <a:latin typeface="Montserrat"/>
              </a:rPr>
              <a:t>mange </a:t>
            </a:r>
            <a:r>
              <a:rPr lang="da-DK" sz="2400" b="1" dirty="0">
                <a:latin typeface="Montserrat"/>
              </a:rPr>
              <a:t>uddannelses</a:t>
            </a:r>
            <a:r>
              <a:rPr lang="da-DK" sz="2400" b="1" dirty="0">
                <a:solidFill>
                  <a:schemeClr val="tx1"/>
                </a:solidFill>
                <a:latin typeface="Montserrat"/>
              </a:rPr>
              <a:t>veje</a:t>
            </a:r>
            <a:r>
              <a:rPr lang="da-DK" sz="2000" dirty="0">
                <a:solidFill>
                  <a:schemeClr val="tx1"/>
                </a:solidFill>
                <a:latin typeface="Montserrat"/>
              </a:rPr>
              <a:t>, du kan gå</a:t>
            </a:r>
            <a:endParaRPr lang="da-DK" sz="2000" dirty="0">
              <a:latin typeface="Montserrat"/>
            </a:endParaRPr>
          </a:p>
          <a:p>
            <a:endParaRPr lang="da-DK" sz="2400" b="1" dirty="0">
              <a:latin typeface="Montserrat"/>
            </a:endParaRPr>
          </a:p>
          <a:p>
            <a:r>
              <a:rPr lang="da-DK" sz="2000" dirty="0">
                <a:latin typeface="Montserrat"/>
              </a:rPr>
              <a:t>Giver dig </a:t>
            </a:r>
            <a:r>
              <a:rPr lang="da-DK" sz="2400" b="1" dirty="0">
                <a:latin typeface="Montserrat"/>
              </a:rPr>
              <a:t>inspiration </a:t>
            </a:r>
            <a:r>
              <a:rPr lang="da-DK" sz="2000" dirty="0">
                <a:solidFill>
                  <a:schemeClr val="tx1"/>
                </a:solidFill>
                <a:latin typeface="Montserrat"/>
              </a:rPr>
              <a:t>til </a:t>
            </a:r>
            <a:r>
              <a:rPr lang="da-DK" sz="2000" dirty="0">
                <a:latin typeface="Montserrat"/>
              </a:rPr>
              <a:t>dit næste </a:t>
            </a:r>
            <a:r>
              <a:rPr lang="da-DK" sz="2400" b="1" dirty="0">
                <a:solidFill>
                  <a:schemeClr val="tx1"/>
                </a:solidFill>
                <a:latin typeface="Montserrat"/>
              </a:rPr>
              <a:t>uddannelsesvalg</a:t>
            </a:r>
          </a:p>
        </p:txBody>
      </p:sp>
    </p:spTree>
    <p:extLst>
      <p:ext uri="{BB962C8B-B14F-4D97-AF65-F5344CB8AC3E}">
        <p14:creationId xmlns:p14="http://schemas.microsoft.com/office/powerpoint/2010/main" val="606357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indendørs, tøj, Ansigt, person&#10;&#10;Automatisk genereret beskrivelse">
            <a:extLst>
              <a:ext uri="{FF2B5EF4-FFF2-40B4-BE49-F238E27FC236}">
                <a16:creationId xmlns:a16="http://schemas.microsoft.com/office/drawing/2014/main" id="{5C739A58-6FE8-95FF-C5A2-805D9B518ECC}"/>
              </a:ext>
            </a:extLst>
          </p:cNvPr>
          <p:cNvPicPr>
            <a:picLocks noChangeAspect="1"/>
          </p:cNvPicPr>
          <p:nvPr/>
        </p:nvPicPr>
        <p:blipFill>
          <a:blip r:embed="rId3">
            <a:duotone>
              <a:schemeClr val="accent5">
                <a:shade val="45000"/>
                <a:satMod val="135000"/>
              </a:schemeClr>
              <a:prstClr val="white"/>
            </a:duotone>
          </a:blip>
          <a:srcRect l="9623" t="19717" b="12500"/>
          <a:stretch/>
        </p:blipFill>
        <p:spPr>
          <a:xfrm flipH="1">
            <a:off x="0" y="0"/>
            <a:ext cx="12192000" cy="6858000"/>
          </a:xfrm>
          <a:prstGeom prst="rect">
            <a:avLst/>
          </a:prstGeom>
        </p:spPr>
      </p:pic>
      <p:sp>
        <p:nvSpPr>
          <p:cNvPr id="8" name="Rektangel 7">
            <a:extLst>
              <a:ext uri="{FF2B5EF4-FFF2-40B4-BE49-F238E27FC236}">
                <a16:creationId xmlns:a16="http://schemas.microsoft.com/office/drawing/2014/main" id="{140E6500-F45D-A816-4271-951C7A71F3C6}"/>
              </a:ext>
            </a:extLst>
          </p:cNvPr>
          <p:cNvSpPr/>
          <p:nvPr/>
        </p:nvSpPr>
        <p:spPr>
          <a:xfrm>
            <a:off x="3175"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6000" b="0" i="0" u="none" strike="noStrike" kern="1200" cap="none" spc="0" normalizeH="0" baseline="0" noProof="0" dirty="0">
              <a:ln>
                <a:noFill/>
              </a:ln>
              <a:solidFill>
                <a:srgbClr val="414141"/>
              </a:solidFill>
              <a:effectLst/>
              <a:uLnTx/>
              <a:uFillTx/>
              <a:latin typeface="VIA Type Office"/>
              <a:ea typeface="+mn-ea"/>
              <a:cs typeface="+mn-cs"/>
            </a:endParaRPr>
          </a:p>
        </p:txBody>
      </p:sp>
      <p:pic>
        <p:nvPicPr>
          <p:cNvPr id="7" name="Billede 6" descr="#Decorative">
            <a:extLst>
              <a:ext uri="{FF2B5EF4-FFF2-40B4-BE49-F238E27FC236}">
                <a16:creationId xmlns:a16="http://schemas.microsoft.com/office/drawing/2014/main" id="{4C4C3682-5E08-4C52-891B-92295002F0A3}"/>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3" name="Titel 8">
            <a:extLst>
              <a:ext uri="{FF2B5EF4-FFF2-40B4-BE49-F238E27FC236}">
                <a16:creationId xmlns:a16="http://schemas.microsoft.com/office/drawing/2014/main" id="{95E9B842-2085-B046-448D-E34C62B9195F}"/>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kumimoji="0" lang="da-DK" sz="40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Mød uddannelsesstederne</a:t>
            </a:r>
          </a:p>
        </p:txBody>
      </p:sp>
      <p:sp>
        <p:nvSpPr>
          <p:cNvPr id="2" name="Tekstfelt 1">
            <a:extLst>
              <a:ext uri="{FF2B5EF4-FFF2-40B4-BE49-F238E27FC236}">
                <a16:creationId xmlns:a16="http://schemas.microsoft.com/office/drawing/2014/main" id="{4C56B7DF-BA89-D4FC-C54E-2FE725AA6447}"/>
              </a:ext>
            </a:extLst>
          </p:cNvPr>
          <p:cNvSpPr txBox="1"/>
          <p:nvPr/>
        </p:nvSpPr>
        <p:spPr>
          <a:xfrm>
            <a:off x="772357" y="1797784"/>
            <a:ext cx="9786786" cy="2862322"/>
          </a:xfrm>
          <a:prstGeom prst="rect">
            <a:avLst/>
          </a:prstGeom>
          <a:noFill/>
        </p:spPr>
        <p:txBody>
          <a:bodyPr wrap="square">
            <a:spAutoFit/>
          </a:bodyPr>
          <a:lstStyle/>
          <a:p>
            <a:pPr marL="285750" indent="-285750">
              <a:buFont typeface="Wingdings" panose="05000000000000000000" pitchFamily="2" charset="2"/>
              <a:buChar char="à"/>
            </a:pPr>
            <a:r>
              <a:rPr lang="da-DK" dirty="0">
                <a:latin typeface="Montserrat"/>
              </a:rPr>
              <a:t>Formålet er ikke at søge specifik info om enkelte </a:t>
            </a:r>
            <a:r>
              <a:rPr lang="da-DK" b="1" dirty="0">
                <a:latin typeface="Montserrat"/>
              </a:rPr>
              <a:t>uddannelser, fag </a:t>
            </a:r>
            <a:r>
              <a:rPr lang="da-DK" dirty="0">
                <a:latin typeface="Montserrat"/>
              </a:rPr>
              <a:t>mm. </a:t>
            </a:r>
            <a:endParaRPr lang="da-DK" i="1" dirty="0">
              <a:latin typeface="Montserrat"/>
            </a:endParaRPr>
          </a:p>
          <a:p>
            <a:pPr marL="285750" indent="-285750">
              <a:buFont typeface="Wingdings" panose="05000000000000000000" pitchFamily="2" charset="2"/>
              <a:buChar char="à"/>
            </a:pPr>
            <a:endParaRPr lang="da-DK" dirty="0">
              <a:latin typeface="Montserrat"/>
            </a:endParaRPr>
          </a:p>
          <a:p>
            <a:pPr marL="285750" indent="-285750">
              <a:buFont typeface="Wingdings" panose="05000000000000000000" pitchFamily="2" charset="2"/>
              <a:buChar char="à"/>
            </a:pPr>
            <a:r>
              <a:rPr lang="da-DK" kern="100" dirty="0">
                <a:latin typeface="Montserrat" panose="00000500000000000000" pitchFamily="2" charset="0"/>
                <a:ea typeface="Aptos" panose="020B0004020202020204" pitchFamily="34" charset="0"/>
                <a:cs typeface="Times New Roman" panose="02020603050405020304" pitchFamily="18" charset="0"/>
              </a:rPr>
              <a:t>Udnyt i stedet muligheden for at undersøge forskellige </a:t>
            </a:r>
            <a:r>
              <a:rPr lang="da-DK" b="1" kern="100" dirty="0">
                <a:latin typeface="Montserrat" panose="00000500000000000000" pitchFamily="2" charset="0"/>
                <a:ea typeface="Aptos" panose="020B0004020202020204" pitchFamily="34" charset="0"/>
                <a:cs typeface="Times New Roman" panose="02020603050405020304" pitchFamily="18" charset="0"/>
              </a:rPr>
              <a:t>uddannelsessteder</a:t>
            </a:r>
            <a:r>
              <a:rPr lang="da-DK" i="1" kern="100" dirty="0">
                <a:latin typeface="Montserrat" panose="00000500000000000000" pitchFamily="2" charset="0"/>
                <a:ea typeface="Aptos" panose="020B0004020202020204" pitchFamily="34" charset="0"/>
                <a:cs typeface="Times New Roman" panose="02020603050405020304" pitchFamily="18" charset="0"/>
              </a:rPr>
              <a:t> / </a:t>
            </a:r>
            <a:r>
              <a:rPr lang="da-DK" b="1" kern="100" dirty="0">
                <a:latin typeface="Montserrat" panose="00000500000000000000" pitchFamily="2" charset="0"/>
                <a:ea typeface="Aptos" panose="020B0004020202020204" pitchFamily="34" charset="0"/>
                <a:cs typeface="Times New Roman" panose="02020603050405020304" pitchFamily="18" charset="0"/>
              </a:rPr>
              <a:t>uddannelsesretninger</a:t>
            </a:r>
            <a:r>
              <a:rPr lang="da-DK" i="1" kern="100" dirty="0">
                <a:latin typeface="Montserrat" panose="00000500000000000000" pitchFamily="2" charset="0"/>
                <a:ea typeface="Aptos" panose="020B0004020202020204" pitchFamily="34" charset="0"/>
                <a:cs typeface="Times New Roman" panose="02020603050405020304" pitchFamily="18" charset="0"/>
              </a:rPr>
              <a:t> / </a:t>
            </a:r>
            <a:r>
              <a:rPr lang="da-DK" b="1" kern="100" dirty="0">
                <a:latin typeface="Montserrat" panose="00000500000000000000" pitchFamily="2" charset="0"/>
                <a:ea typeface="Aptos" panose="020B0004020202020204" pitchFamily="34" charset="0"/>
                <a:cs typeface="Times New Roman" panose="02020603050405020304" pitchFamily="18" charset="0"/>
              </a:rPr>
              <a:t>interesseområder</a:t>
            </a:r>
          </a:p>
          <a:p>
            <a:pPr marL="285750" indent="-285750">
              <a:buFont typeface="Wingdings" panose="05000000000000000000" pitchFamily="2" charset="2"/>
              <a:buChar char="à"/>
            </a:pPr>
            <a:endParaRPr lang="da-DK" i="1" kern="100" dirty="0">
              <a:latin typeface="Montserrat" panose="00000500000000000000" pitchFamily="2" charset="0"/>
              <a:cs typeface="Times New Roman" panose="02020603050405020304" pitchFamily="18" charset="0"/>
            </a:endParaRPr>
          </a:p>
          <a:p>
            <a:pPr marL="285750" indent="-285750">
              <a:buFont typeface="Wingdings" panose="05000000000000000000" pitchFamily="2" charset="2"/>
              <a:buChar char="à"/>
            </a:pPr>
            <a:r>
              <a:rPr lang="da-DK" kern="100" dirty="0">
                <a:latin typeface="Montserrat" panose="00000500000000000000" pitchFamily="2" charset="0"/>
                <a:cs typeface="Times New Roman" panose="02020603050405020304" pitchFamily="18" charset="0"/>
              </a:rPr>
              <a:t>Bliv klogere på, hvad der kendetegner et </a:t>
            </a:r>
            <a:r>
              <a:rPr lang="da-DK" b="1" kern="100" dirty="0">
                <a:latin typeface="Montserrat" panose="00000500000000000000" pitchFamily="2" charset="0"/>
                <a:cs typeface="Times New Roman" panose="02020603050405020304" pitchFamily="18" charset="0"/>
              </a:rPr>
              <a:t>universitet</a:t>
            </a:r>
            <a:r>
              <a:rPr lang="da-DK" kern="100" dirty="0">
                <a:latin typeface="Montserrat" panose="00000500000000000000" pitchFamily="2" charset="0"/>
                <a:cs typeface="Times New Roman" panose="02020603050405020304" pitchFamily="18" charset="0"/>
              </a:rPr>
              <a:t>, en </a:t>
            </a:r>
            <a:r>
              <a:rPr lang="da-DK" b="1" kern="100" dirty="0">
                <a:latin typeface="Montserrat" panose="00000500000000000000" pitchFamily="2" charset="0"/>
                <a:cs typeface="Times New Roman" panose="02020603050405020304" pitchFamily="18" charset="0"/>
              </a:rPr>
              <a:t>professionshøjskole</a:t>
            </a:r>
            <a:r>
              <a:rPr lang="da-DK" kern="100" dirty="0">
                <a:latin typeface="Montserrat" panose="00000500000000000000" pitchFamily="2" charset="0"/>
                <a:cs typeface="Times New Roman" panose="02020603050405020304" pitchFamily="18" charset="0"/>
              </a:rPr>
              <a:t>, et </a:t>
            </a:r>
            <a:r>
              <a:rPr lang="da-DK" b="1" kern="100" dirty="0">
                <a:latin typeface="Montserrat" panose="00000500000000000000" pitchFamily="2" charset="0"/>
                <a:cs typeface="Times New Roman" panose="02020603050405020304" pitchFamily="18" charset="0"/>
              </a:rPr>
              <a:t>erhvervsakademi</a:t>
            </a:r>
            <a:r>
              <a:rPr lang="da-DK" kern="100" dirty="0">
                <a:latin typeface="Montserrat" panose="00000500000000000000" pitchFamily="2" charset="0"/>
                <a:cs typeface="Times New Roman" panose="02020603050405020304" pitchFamily="18" charset="0"/>
              </a:rPr>
              <a:t>, de </a:t>
            </a:r>
            <a:r>
              <a:rPr lang="da-DK" b="1" kern="100" dirty="0">
                <a:latin typeface="Montserrat" panose="00000500000000000000" pitchFamily="2" charset="0"/>
                <a:cs typeface="Times New Roman" panose="02020603050405020304" pitchFamily="18" charset="0"/>
              </a:rPr>
              <a:t>maritime uddannelser</a:t>
            </a:r>
            <a:r>
              <a:rPr lang="da-DK" kern="100" dirty="0">
                <a:latin typeface="Montserrat" panose="00000500000000000000" pitchFamily="2" charset="0"/>
                <a:cs typeface="Times New Roman" panose="02020603050405020304" pitchFamily="18" charset="0"/>
              </a:rPr>
              <a:t>, </a:t>
            </a:r>
            <a:r>
              <a:rPr lang="da-DK" b="1" kern="100" dirty="0">
                <a:latin typeface="Montserrat" panose="00000500000000000000" pitchFamily="2" charset="0"/>
                <a:cs typeface="Times New Roman" panose="02020603050405020304" pitchFamily="18" charset="0"/>
              </a:rPr>
              <a:t>Politi og</a:t>
            </a:r>
            <a:r>
              <a:rPr lang="da-DK" kern="100" dirty="0">
                <a:latin typeface="Montserrat" panose="00000500000000000000" pitchFamily="2" charset="0"/>
                <a:cs typeface="Times New Roman" panose="02020603050405020304" pitchFamily="18" charset="0"/>
              </a:rPr>
              <a:t> </a:t>
            </a:r>
            <a:r>
              <a:rPr lang="da-DK" b="1" kern="100" dirty="0">
                <a:latin typeface="Montserrat" panose="00000500000000000000" pitchFamily="2" charset="0"/>
                <a:cs typeface="Times New Roman" panose="02020603050405020304" pitchFamily="18" charset="0"/>
              </a:rPr>
              <a:t>forsvaret</a:t>
            </a:r>
            <a:r>
              <a:rPr lang="da-DK" kern="100" dirty="0">
                <a:latin typeface="Montserrat" panose="00000500000000000000" pitchFamily="2" charset="0"/>
                <a:cs typeface="Times New Roman" panose="02020603050405020304" pitchFamily="18" charset="0"/>
              </a:rPr>
              <a:t>.</a:t>
            </a:r>
            <a:endParaRPr lang="da-DK" dirty="0">
              <a:latin typeface="Montserrat"/>
            </a:endParaRPr>
          </a:p>
          <a:p>
            <a:pPr marL="285750" indent="-285750">
              <a:buFont typeface="Wingdings" panose="05000000000000000000" pitchFamily="2" charset="2"/>
              <a:buChar char="à"/>
            </a:pPr>
            <a:endParaRPr lang="da-DK" kern="100" dirty="0">
              <a:effectLst/>
              <a:latin typeface="Montserrat"/>
              <a:ea typeface="Aptos" panose="020B0004020202020204" pitchFamily="34" charset="0"/>
              <a:cs typeface="Times New Roman" panose="02020603050405020304" pitchFamily="18" charset="0"/>
            </a:endParaRPr>
          </a:p>
          <a:p>
            <a:endParaRPr lang="da-DK" kern="100" dirty="0">
              <a:effectLst/>
              <a:latin typeface="Montserrat" panose="00000500000000000000" pitchFamily="2" charset="0"/>
              <a:ea typeface="Aptos" panose="020B0004020202020204" pitchFamily="34" charset="0"/>
              <a:cs typeface="Times New Roman" panose="02020603050405020304" pitchFamily="18" charset="0"/>
            </a:endParaRPr>
          </a:p>
          <a:p>
            <a:pPr marL="285750" indent="-285750">
              <a:buFont typeface="Wingdings" panose="05000000000000000000" pitchFamily="2" charset="2"/>
              <a:buChar char="à"/>
            </a:pPr>
            <a:endParaRPr lang="da-DK" kern="100" dirty="0">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4222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descr="Et billede, der indeholder person, indendørs, tøj, computer">
            <a:extLst>
              <a:ext uri="{FF2B5EF4-FFF2-40B4-BE49-F238E27FC236}">
                <a16:creationId xmlns:a16="http://schemas.microsoft.com/office/drawing/2014/main" id="{A32DBA30-046C-0795-6C6C-D5D6F71D67C0}"/>
              </a:ext>
            </a:extLst>
          </p:cNvPr>
          <p:cNvPicPr>
            <a:picLocks noChangeAspect="1"/>
          </p:cNvPicPr>
          <p:nvPr/>
        </p:nvPicPr>
        <p:blipFill rotWithShape="1">
          <a:blip r:embed="rId3">
            <a:duotone>
              <a:srgbClr val="78B4DC">
                <a:shade val="45000"/>
                <a:satMod val="135000"/>
              </a:srgbClr>
              <a:prstClr val="white"/>
            </a:duotone>
          </a:blip>
          <a:srcRect t="12500" r="51367" b="12500"/>
          <a:stretch/>
        </p:blipFill>
        <p:spPr>
          <a:xfrm>
            <a:off x="-10888" y="0"/>
            <a:ext cx="6106888" cy="7063324"/>
          </a:xfrm>
          <a:prstGeom prst="rect">
            <a:avLst/>
          </a:prstGeom>
        </p:spPr>
      </p:pic>
      <p:sp>
        <p:nvSpPr>
          <p:cNvPr id="8" name="Titel 8">
            <a:extLst>
              <a:ext uri="{FF2B5EF4-FFF2-40B4-BE49-F238E27FC236}">
                <a16:creationId xmlns:a16="http://schemas.microsoft.com/office/drawing/2014/main" id="{1C754A9F-F180-B8F7-75DE-EA99ECE79F81}"/>
              </a:ext>
            </a:extLst>
          </p:cNvPr>
          <p:cNvSpPr txBox="1">
            <a:spLocks/>
          </p:cNvSpPr>
          <p:nvPr/>
        </p:nvSpPr>
        <p:spPr>
          <a:xfrm>
            <a:off x="6400800" y="393741"/>
            <a:ext cx="5707464"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4400" b="1" dirty="0">
                <a:latin typeface="VIA Type Office Black" panose="02000503000000020004" pitchFamily="2" charset="0"/>
              </a:rPr>
              <a:t>Sådan foregår det</a:t>
            </a:r>
            <a:endParaRPr lang="da-DK" sz="5400" b="1" dirty="0">
              <a:latin typeface="VIA Type Office Black" panose="02000503000000020004" pitchFamily="2" charset="0"/>
            </a:endParaRPr>
          </a:p>
        </p:txBody>
      </p:sp>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ekstfelt 3">
            <a:extLst>
              <a:ext uri="{FF2B5EF4-FFF2-40B4-BE49-F238E27FC236}">
                <a16:creationId xmlns:a16="http://schemas.microsoft.com/office/drawing/2014/main" id="{26B20EC3-3745-01A7-0AF9-D7C926D2CE33}"/>
              </a:ext>
            </a:extLst>
          </p:cNvPr>
          <p:cNvSpPr txBox="1"/>
          <p:nvPr/>
        </p:nvSpPr>
        <p:spPr>
          <a:xfrm>
            <a:off x="6581966" y="2052116"/>
            <a:ext cx="4952475" cy="3170099"/>
          </a:xfrm>
          <a:prstGeom prst="rect">
            <a:avLst/>
          </a:prstGeom>
          <a:noFill/>
        </p:spPr>
        <p:txBody>
          <a:bodyPr wrap="square">
            <a:spAutoFit/>
          </a:bodyPr>
          <a:lstStyle/>
          <a:p>
            <a:r>
              <a:rPr lang="da-DK" sz="2000" dirty="0">
                <a:solidFill>
                  <a:schemeClr val="tx1"/>
                </a:solidFill>
                <a:latin typeface="Montserrat"/>
              </a:rPr>
              <a:t>1 times </a:t>
            </a:r>
            <a:r>
              <a:rPr lang="da-DK" sz="2000" b="1" dirty="0">
                <a:solidFill>
                  <a:schemeClr val="tx1"/>
                </a:solidFill>
                <a:latin typeface="Montserrat"/>
              </a:rPr>
              <a:t>online</a:t>
            </a:r>
            <a:r>
              <a:rPr lang="da-DK" sz="2000" dirty="0">
                <a:solidFill>
                  <a:schemeClr val="tx1"/>
                </a:solidFill>
                <a:latin typeface="Montserrat"/>
              </a:rPr>
              <a:t> arrangement</a:t>
            </a:r>
          </a:p>
          <a:p>
            <a:endParaRPr lang="da-DK" sz="2000" b="1" dirty="0">
              <a:latin typeface="Montserrat"/>
            </a:endParaRPr>
          </a:p>
          <a:p>
            <a:r>
              <a:rPr lang="da-DK" sz="2000" dirty="0">
                <a:latin typeface="Montserrat"/>
              </a:rPr>
              <a:t>Du skal bruge egen </a:t>
            </a:r>
            <a:r>
              <a:rPr lang="da-DK" sz="2000" b="1" dirty="0">
                <a:latin typeface="Montserrat"/>
              </a:rPr>
              <a:t>computer</a:t>
            </a:r>
            <a:r>
              <a:rPr lang="da-DK" sz="2000" dirty="0">
                <a:latin typeface="Montserrat"/>
              </a:rPr>
              <a:t> og </a:t>
            </a:r>
            <a:r>
              <a:rPr lang="da-DK" sz="2000" b="1" dirty="0">
                <a:latin typeface="Montserrat"/>
              </a:rPr>
              <a:t>høretelefoner</a:t>
            </a:r>
            <a:endParaRPr lang="da-DK" sz="2000" dirty="0">
              <a:latin typeface="Montserrat"/>
            </a:endParaRPr>
          </a:p>
          <a:p>
            <a:endParaRPr lang="da-DK" sz="2000" dirty="0">
              <a:solidFill>
                <a:schemeClr val="tx1"/>
              </a:solidFill>
              <a:latin typeface="Montserrat"/>
            </a:endParaRPr>
          </a:p>
          <a:p>
            <a:r>
              <a:rPr lang="da-DK" sz="2000" dirty="0">
                <a:latin typeface="Montserrat"/>
              </a:rPr>
              <a:t>Følg </a:t>
            </a:r>
            <a:r>
              <a:rPr lang="da-DK" sz="2000" b="1" dirty="0">
                <a:latin typeface="Montserrat"/>
              </a:rPr>
              <a:t>linket</a:t>
            </a:r>
            <a:r>
              <a:rPr lang="da-DK" sz="2000" dirty="0">
                <a:latin typeface="Montserrat"/>
              </a:rPr>
              <a:t> (du får det af din skole)</a:t>
            </a:r>
          </a:p>
          <a:p>
            <a:endParaRPr lang="da-DK" sz="2000" dirty="0">
              <a:latin typeface="Montserrat"/>
            </a:endParaRPr>
          </a:p>
          <a:p>
            <a:r>
              <a:rPr lang="da-DK" sz="2000" dirty="0">
                <a:latin typeface="Montserrat"/>
              </a:rPr>
              <a:t>Husk at </a:t>
            </a:r>
            <a:r>
              <a:rPr lang="da-DK" sz="2000" b="1" dirty="0">
                <a:latin typeface="Montserrat"/>
              </a:rPr>
              <a:t>evaluere</a:t>
            </a:r>
            <a:r>
              <a:rPr lang="da-DK" sz="2000" dirty="0">
                <a:latin typeface="Montserrat"/>
              </a:rPr>
              <a:t> når arrangementet er slut (link bliver vist på skærmen) </a:t>
            </a:r>
          </a:p>
          <a:p>
            <a:endParaRPr lang="da-DK" sz="2000" dirty="0">
              <a:latin typeface="Montserrat"/>
            </a:endParaRPr>
          </a:p>
        </p:txBody>
      </p:sp>
    </p:spTree>
    <p:extLst>
      <p:ext uri="{BB962C8B-B14F-4D97-AF65-F5344CB8AC3E}">
        <p14:creationId xmlns:p14="http://schemas.microsoft.com/office/powerpoint/2010/main" val="2705508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indendørs, person, tøj, bærbar">
            <a:extLst>
              <a:ext uri="{FF2B5EF4-FFF2-40B4-BE49-F238E27FC236}">
                <a16:creationId xmlns:a16="http://schemas.microsoft.com/office/drawing/2014/main" id="{A464A7F3-6CD1-5C93-76A7-6A36546B50D6}"/>
              </a:ext>
            </a:extLst>
          </p:cNvPr>
          <p:cNvPicPr>
            <a:picLocks noChangeAspect="1"/>
          </p:cNvPicPr>
          <p:nvPr/>
        </p:nvPicPr>
        <p:blipFill rotWithShape="1">
          <a:blip r:embed="rId3">
            <a:duotone>
              <a:schemeClr val="accent5">
                <a:shade val="45000"/>
                <a:satMod val="135000"/>
              </a:schemeClr>
              <a:prstClr val="white"/>
            </a:duotone>
          </a:blip>
          <a:srcRect t="12500" b="12500"/>
          <a:stretch/>
        </p:blipFill>
        <p:spPr>
          <a:xfrm>
            <a:off x="0" y="0"/>
            <a:ext cx="12192000" cy="6858000"/>
          </a:xfrm>
          <a:prstGeom prst="rect">
            <a:avLst/>
          </a:prstGeom>
        </p:spPr>
      </p:pic>
      <p:sp>
        <p:nvSpPr>
          <p:cNvPr id="8" name="Rektangel 7">
            <a:extLst>
              <a:ext uri="{FF2B5EF4-FFF2-40B4-BE49-F238E27FC236}">
                <a16:creationId xmlns:a16="http://schemas.microsoft.com/office/drawing/2014/main" id="{140E6500-F45D-A816-4271-951C7A71F3C6}"/>
              </a:ext>
            </a:extLst>
          </p:cNvPr>
          <p:cNvSpPr/>
          <p:nvPr/>
        </p:nvSpPr>
        <p:spPr>
          <a:xfrm>
            <a:off x="7184"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6000" b="0" i="0" u="none" strike="noStrike" kern="1200" cap="none" spc="0" normalizeH="0" baseline="0" noProof="0" dirty="0">
              <a:ln>
                <a:noFill/>
              </a:ln>
              <a:solidFill>
                <a:srgbClr val="414141"/>
              </a:solidFill>
              <a:effectLst/>
              <a:uLnTx/>
              <a:uFillTx/>
              <a:latin typeface="VIA Type Office"/>
              <a:ea typeface="+mn-ea"/>
              <a:cs typeface="+mn-cs"/>
            </a:endParaRPr>
          </a:p>
        </p:txBody>
      </p:sp>
      <p:pic>
        <p:nvPicPr>
          <p:cNvPr id="7" name="Billede 6" descr="#Decorative">
            <a:extLst>
              <a:ext uri="{FF2B5EF4-FFF2-40B4-BE49-F238E27FC236}">
                <a16:creationId xmlns:a16="http://schemas.microsoft.com/office/drawing/2014/main" id="{4C4C3682-5E08-4C52-891B-92295002F0A3}"/>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3" name="Titel 8">
            <a:extLst>
              <a:ext uri="{FF2B5EF4-FFF2-40B4-BE49-F238E27FC236}">
                <a16:creationId xmlns:a16="http://schemas.microsoft.com/office/drawing/2014/main" id="{95E9B842-2085-B046-448D-E34C62B9195F}"/>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Hvad skal der ske?</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
        <p:nvSpPr>
          <p:cNvPr id="4" name="Tekstfelt 3">
            <a:extLst>
              <a:ext uri="{FF2B5EF4-FFF2-40B4-BE49-F238E27FC236}">
                <a16:creationId xmlns:a16="http://schemas.microsoft.com/office/drawing/2014/main" id="{CB8C1F3E-E19B-F974-7C34-531ED5E7C59E}"/>
              </a:ext>
            </a:extLst>
          </p:cNvPr>
          <p:cNvSpPr txBox="1"/>
          <p:nvPr/>
        </p:nvSpPr>
        <p:spPr>
          <a:xfrm>
            <a:off x="772358" y="1855965"/>
            <a:ext cx="9833150" cy="393954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da-DK" sz="2400" b="1" i="0" u="none" strike="noStrike" kern="1200" cap="none" spc="0" normalizeH="0" baseline="0" noProof="0" dirty="0">
                <a:ln>
                  <a:noFill/>
                </a:ln>
                <a:solidFill>
                  <a:srgbClr val="333333"/>
                </a:solidFill>
                <a:effectLst/>
                <a:uLnTx/>
                <a:uFillTx/>
                <a:latin typeface="Montserrat" panose="00000500000000000000" pitchFamily="2" charset="0"/>
              </a:rPr>
              <a:t>Intro</a:t>
            </a:r>
            <a:r>
              <a:rPr kumimoji="0" lang="da-DK" sz="2400" b="1" i="0" u="none" strike="noStrike" kern="1200" cap="none" spc="0" normalizeH="0" noProof="0" dirty="0">
                <a:ln>
                  <a:noFill/>
                </a:ln>
                <a:solidFill>
                  <a:srgbClr val="333333"/>
                </a:solidFill>
                <a:effectLst/>
                <a:uLnTx/>
                <a:uFillTx/>
                <a:latin typeface="Montserrat" panose="00000500000000000000" pitchFamily="2" charset="0"/>
              </a:rPr>
              <a:t> </a:t>
            </a:r>
            <a:r>
              <a:rPr kumimoji="0" lang="da-DK" sz="2400" b="1" i="0" u="none" strike="noStrike" kern="1200" cap="none" spc="0" normalizeH="0" baseline="0" noProof="0" dirty="0">
                <a:ln>
                  <a:noFill/>
                </a:ln>
                <a:solidFill>
                  <a:srgbClr val="333333"/>
                </a:solidFill>
                <a:effectLst/>
                <a:uLnTx/>
                <a:uFillTx/>
                <a:latin typeface="Montserrat" panose="00000500000000000000" pitchFamily="2" charset="0"/>
              </a:rPr>
              <a:t>(10 min.)</a:t>
            </a:r>
          </a:p>
          <a:p>
            <a:pPr lvl="1">
              <a:defRPr/>
            </a:pPr>
            <a:r>
              <a:rPr lang="da-DK" noProof="0" dirty="0">
                <a:solidFill>
                  <a:srgbClr val="333333"/>
                </a:solidFill>
                <a:latin typeface="Montserrat" panose="00000500000000000000" pitchFamily="2" charset="0"/>
              </a:rPr>
              <a:t>Du skal se e</a:t>
            </a:r>
            <a:r>
              <a:rPr kumimoji="0" lang="da-DK" b="0" i="0" u="none" strike="noStrike" kern="1200" cap="none" spc="0" normalizeH="0" baseline="0" noProof="0" dirty="0">
                <a:ln>
                  <a:noFill/>
                </a:ln>
                <a:solidFill>
                  <a:srgbClr val="333333"/>
                </a:solidFill>
                <a:effectLst/>
                <a:uLnTx/>
                <a:uFillTx/>
                <a:latin typeface="Montserrat" panose="00000500000000000000" pitchFamily="2" charset="0"/>
              </a:rPr>
              <a:t>n </a:t>
            </a:r>
            <a:r>
              <a:rPr lang="da-DK" dirty="0">
                <a:solidFill>
                  <a:srgbClr val="333333"/>
                </a:solidFill>
                <a:latin typeface="Montserrat" panose="00000500000000000000" pitchFamily="2" charset="0"/>
              </a:rPr>
              <a:t>kort video om det danske uddannelsessystem.</a:t>
            </a:r>
          </a:p>
          <a:p>
            <a:pPr marR="0" lvl="0" algn="l" defTabSz="914400" rtl="0" eaLnBrk="1" fontAlgn="auto" latinLnBrk="0" hangingPunct="1">
              <a:lnSpc>
                <a:spcPct val="100000"/>
              </a:lnSpc>
              <a:spcBef>
                <a:spcPts val="0"/>
              </a:spcBef>
              <a:spcAft>
                <a:spcPts val="0"/>
              </a:spcAft>
              <a:buClrTx/>
              <a:buSzTx/>
              <a:tabLst/>
              <a:defRPr/>
            </a:pPr>
            <a:endParaRPr lang="da-DK" sz="2400" dirty="0">
              <a:solidFill>
                <a:srgbClr val="333333"/>
              </a:solidFill>
              <a:latin typeface="Montserrat" panose="000005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lang="da-DK" sz="2400" b="1" dirty="0">
                <a:solidFill>
                  <a:srgbClr val="333333"/>
                </a:solidFill>
                <a:latin typeface="Montserrat" panose="00000500000000000000" pitchFamily="2" charset="0"/>
              </a:rPr>
              <a:t>2. Oplæg (15 min.)</a:t>
            </a:r>
          </a:p>
          <a:p>
            <a:pPr lvl="1">
              <a:defRPr/>
            </a:pPr>
            <a:r>
              <a:rPr lang="da-DK" dirty="0">
                <a:solidFill>
                  <a:srgbClr val="333333"/>
                </a:solidFill>
                <a:latin typeface="Montserrat" panose="00000500000000000000" pitchFamily="2" charset="0"/>
              </a:rPr>
              <a:t>Du vælger selv oplæg ud fra dine interesser. Hvert oplæg varer 5-10 min. </a:t>
            </a:r>
          </a:p>
          <a:p>
            <a:pPr lvl="1">
              <a:defRPr/>
            </a:pPr>
            <a:endParaRPr lang="da-DK" sz="2400" dirty="0">
              <a:solidFill>
                <a:srgbClr val="333333"/>
              </a:solidFill>
              <a:latin typeface="Montserrat" panose="000005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lang="da-DK" sz="2400" b="1" dirty="0">
                <a:solidFill>
                  <a:srgbClr val="333333"/>
                </a:solidFill>
                <a:latin typeface="Montserrat" panose="00000500000000000000" pitchFamily="2" charset="0"/>
              </a:rPr>
              <a:t>3. Messe og oplæg (35 min.)</a:t>
            </a:r>
          </a:p>
          <a:p>
            <a:pPr lvl="1">
              <a:defRPr/>
            </a:pPr>
            <a:r>
              <a:rPr lang="da-DK" dirty="0">
                <a:solidFill>
                  <a:srgbClr val="333333"/>
                </a:solidFill>
                <a:latin typeface="Montserrat" panose="00000500000000000000" pitchFamily="2" charset="0"/>
              </a:rPr>
              <a:t>Her kan du møde alle uddannelsesinstitutionerne og de studerende. </a:t>
            </a:r>
          </a:p>
          <a:p>
            <a:pPr lvl="1">
              <a:defRPr/>
            </a:pPr>
            <a:r>
              <a:rPr lang="da-DK" dirty="0">
                <a:solidFill>
                  <a:srgbClr val="333333"/>
                </a:solidFill>
                <a:latin typeface="Montserrat" panose="00000500000000000000" pitchFamily="2" charset="0"/>
              </a:rPr>
              <a:t>Skriv dine spørgsmål i chatten (anonymt) og hør de studerendes svar live.</a:t>
            </a:r>
          </a:p>
          <a:p>
            <a:pPr lvl="1">
              <a:defRPr/>
            </a:pPr>
            <a:endParaRPr lang="da-DK" sz="2000" dirty="0">
              <a:solidFill>
                <a:srgbClr val="333333"/>
              </a:solidFill>
              <a:latin typeface="Montserrat" panose="00000500000000000000" pitchFamily="2" charset="0"/>
            </a:endParaRPr>
          </a:p>
          <a:p>
            <a:pPr lvl="1">
              <a:defRPr/>
            </a:pPr>
            <a:r>
              <a:rPr lang="da-DK" dirty="0">
                <a:solidFill>
                  <a:srgbClr val="333333"/>
                </a:solidFill>
                <a:latin typeface="Montserrat" panose="00000500000000000000" pitchFamily="2" charset="0"/>
              </a:rPr>
              <a:t>Husk at holde den gode tone i chatten </a:t>
            </a:r>
          </a:p>
          <a:p>
            <a:pPr lvl="1">
              <a:defRPr/>
            </a:pPr>
            <a:endParaRPr lang="da-DK" dirty="0">
              <a:solidFill>
                <a:srgbClr val="333333"/>
              </a:solidFill>
              <a:latin typeface="Montserrat" panose="00000500000000000000" pitchFamily="2" charset="0"/>
            </a:endParaRPr>
          </a:p>
        </p:txBody>
      </p:sp>
      <p:pic>
        <p:nvPicPr>
          <p:cNvPr id="2" name="Grafik 1" descr="Hjerte med massiv udfyldning">
            <a:extLst>
              <a:ext uri="{FF2B5EF4-FFF2-40B4-BE49-F238E27FC236}">
                <a16:creationId xmlns:a16="http://schemas.microsoft.com/office/drawing/2014/main" id="{DE390452-580E-66B5-612C-6EB53D7FA6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46712" y="5029201"/>
            <a:ext cx="472010" cy="472010"/>
          </a:xfrm>
          <a:prstGeom prst="rect">
            <a:avLst/>
          </a:prstGeom>
        </p:spPr>
      </p:pic>
    </p:spTree>
    <p:extLst>
      <p:ext uri="{BB962C8B-B14F-4D97-AF65-F5344CB8AC3E}">
        <p14:creationId xmlns:p14="http://schemas.microsoft.com/office/powerpoint/2010/main" val="3154616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DB26F6C-9847-42D3-A050-8ADEB55D155B}"/>
              </a:ext>
            </a:extLst>
          </p:cNvPr>
          <p:cNvSpPr/>
          <p:nvPr/>
        </p:nvSpPr>
        <p:spPr>
          <a:xfrm>
            <a:off x="772357" y="1385983"/>
            <a:ext cx="4658059" cy="5048498"/>
          </a:xfrm>
          <a:prstGeom prst="rect">
            <a:avLst/>
          </a:prstGeom>
        </p:spPr>
        <p:txBody>
          <a:bodyPr wrap="square">
            <a:spAutoFit/>
          </a:bodyPr>
          <a:lstStyle/>
          <a:p>
            <a:pPr>
              <a:lnSpc>
                <a:spcPct val="107000"/>
              </a:lnSpc>
              <a:spcAft>
                <a:spcPts val="800"/>
              </a:spcAft>
            </a:pPr>
            <a:r>
              <a:rPr lang="da-DK" sz="1400" b="1" dirty="0">
                <a:latin typeface="VIA Type Office" panose="02000503000000020004" pitchFamily="2" charset="0"/>
              </a:rPr>
              <a:t>Universiteter</a:t>
            </a:r>
            <a:r>
              <a:rPr lang="da-DK" sz="1400" dirty="0">
                <a:latin typeface="VIA Type Office" panose="02000503000000020004" pitchFamily="2" charset="0"/>
              </a:rPr>
              <a:t> </a:t>
            </a:r>
          </a:p>
          <a:p>
            <a:pPr marL="285750" indent="-285750">
              <a:lnSpc>
                <a:spcPct val="107000"/>
              </a:lnSpc>
              <a:spcAft>
                <a:spcPts val="800"/>
              </a:spcAft>
              <a:buFontTx/>
              <a:buChar char="-"/>
            </a:pPr>
            <a:r>
              <a:rPr lang="da-DK" sz="1400" dirty="0">
                <a:latin typeface="VIA Type Office" panose="02000503000000020004" pitchFamily="2" charset="0"/>
              </a:rPr>
              <a:t>Danmarks Tekniske Universitet</a:t>
            </a:r>
          </a:p>
          <a:p>
            <a:pPr marL="285750" indent="-285750">
              <a:lnSpc>
                <a:spcPct val="107000"/>
              </a:lnSpc>
              <a:spcAft>
                <a:spcPts val="800"/>
              </a:spcAft>
              <a:buFontTx/>
              <a:buChar char="-"/>
            </a:pPr>
            <a:r>
              <a:rPr lang="da-DK" sz="1400" dirty="0">
                <a:latin typeface="VIA Type Office" panose="02000503000000020004" pitchFamily="2" charset="0"/>
              </a:rPr>
              <a:t>IT-Universitetet i København</a:t>
            </a:r>
          </a:p>
          <a:p>
            <a:pPr marL="285750" indent="-285750">
              <a:lnSpc>
                <a:spcPct val="107000"/>
              </a:lnSpc>
              <a:spcAft>
                <a:spcPts val="800"/>
              </a:spcAft>
              <a:buFontTx/>
              <a:buChar char="-"/>
            </a:pPr>
            <a:r>
              <a:rPr lang="da-DK" sz="1400" dirty="0">
                <a:latin typeface="VIA Type Office" panose="02000503000000020004" pitchFamily="2" charset="0"/>
              </a:rPr>
              <a:t>Københavns Universitet</a:t>
            </a:r>
          </a:p>
          <a:p>
            <a:pPr marL="285750" indent="-285750">
              <a:lnSpc>
                <a:spcPct val="107000"/>
              </a:lnSpc>
              <a:spcAft>
                <a:spcPts val="800"/>
              </a:spcAft>
              <a:buFontTx/>
              <a:buChar char="-"/>
            </a:pPr>
            <a:r>
              <a:rPr lang="da-DK" sz="1400" dirty="0">
                <a:latin typeface="VIA Type Office" panose="02000503000000020004" pitchFamily="2" charset="0"/>
              </a:rPr>
              <a:t>Roskilde Universitet</a:t>
            </a:r>
          </a:p>
          <a:p>
            <a:pPr marL="285750" indent="-285750">
              <a:lnSpc>
                <a:spcPct val="107000"/>
              </a:lnSpc>
              <a:spcAft>
                <a:spcPts val="800"/>
              </a:spcAft>
              <a:buFontTx/>
              <a:buChar char="-"/>
            </a:pPr>
            <a:r>
              <a:rPr lang="da-DK" sz="1400" dirty="0">
                <a:latin typeface="VIA Type Office" panose="02000503000000020004" pitchFamily="2" charset="0"/>
              </a:rPr>
              <a:t>Syddansk Universitet</a:t>
            </a:r>
          </a:p>
          <a:p>
            <a:pPr marL="285750" indent="-285750">
              <a:lnSpc>
                <a:spcPct val="107000"/>
              </a:lnSpc>
              <a:spcAft>
                <a:spcPts val="800"/>
              </a:spcAft>
              <a:buFontTx/>
              <a:buChar char="-"/>
            </a:pPr>
            <a:r>
              <a:rPr lang="da-DK" sz="1400" dirty="0">
                <a:latin typeface="VIA Type Office" panose="02000503000000020004" pitchFamily="2" charset="0"/>
              </a:rPr>
              <a:t>Aalborg Universitet</a:t>
            </a:r>
          </a:p>
          <a:p>
            <a:pPr marL="285750" indent="-285750">
              <a:lnSpc>
                <a:spcPct val="107000"/>
              </a:lnSpc>
              <a:spcAft>
                <a:spcPts val="800"/>
              </a:spcAft>
              <a:buFontTx/>
              <a:buChar char="-"/>
            </a:pPr>
            <a:r>
              <a:rPr lang="da-DK" sz="1400" dirty="0">
                <a:latin typeface="VIA Type Office" panose="02000503000000020004" pitchFamily="2" charset="0"/>
              </a:rPr>
              <a:t>Aarhus Universitet</a:t>
            </a:r>
          </a:p>
          <a:p>
            <a:endParaRPr lang="da-DK" sz="1400" dirty="0">
              <a:latin typeface="VIA Type Office" panose="02000503000000020004" pitchFamily="2" charset="0"/>
              <a:ea typeface="Calibri" panose="020F0502020204030204" pitchFamily="34" charset="0"/>
            </a:endParaRPr>
          </a:p>
          <a:p>
            <a:r>
              <a:rPr lang="da-DK" sz="1400" b="1" dirty="0">
                <a:latin typeface="VIA Type Office" panose="02000503000000020004" pitchFamily="2" charset="0"/>
                <a:ea typeface="Calibri" panose="020F0502020204030204" pitchFamily="34" charset="0"/>
              </a:rPr>
              <a:t>Politi og forsvaret</a:t>
            </a:r>
          </a:p>
          <a:p>
            <a:endParaRPr lang="da-DK" sz="1400" dirty="0">
              <a:latin typeface="VIA Type Office" panose="02000503000000020004" pitchFamily="2" charset="0"/>
              <a:ea typeface="Calibri" panose="020F0502020204030204" pitchFamily="34" charset="0"/>
            </a:endParaRPr>
          </a:p>
          <a:p>
            <a:pPr marL="285750" indent="-285750">
              <a:buFontTx/>
              <a:buChar char="-"/>
            </a:pPr>
            <a:r>
              <a:rPr lang="da-DK" sz="1400" dirty="0">
                <a:latin typeface="VIA Type Office" panose="02000503000000020004" pitchFamily="2" charset="0"/>
                <a:ea typeface="Calibri" panose="020F0502020204030204" pitchFamily="34" charset="0"/>
              </a:rPr>
              <a:t>Forsvaret</a:t>
            </a:r>
          </a:p>
          <a:p>
            <a:pPr marL="285750" indent="-285750">
              <a:buFontTx/>
              <a:buChar char="-"/>
            </a:pPr>
            <a:r>
              <a:rPr lang="da-DK" sz="1400" dirty="0">
                <a:latin typeface="VIA Type Office" panose="02000503000000020004" pitchFamily="2" charset="0"/>
                <a:ea typeface="Calibri" panose="020F0502020204030204" pitchFamily="34" charset="0"/>
              </a:rPr>
              <a:t>Politi</a:t>
            </a:r>
          </a:p>
          <a:p>
            <a:pPr>
              <a:lnSpc>
                <a:spcPct val="107000"/>
              </a:lnSpc>
              <a:spcAft>
                <a:spcPts val="800"/>
              </a:spcAft>
            </a:pPr>
            <a:endParaRPr lang="da-DK" sz="1400" dirty="0">
              <a:latin typeface="VIA Type Office" panose="02000503000000020004" pitchFamily="2" charset="0"/>
            </a:endParaRPr>
          </a:p>
          <a:p>
            <a:pPr>
              <a:lnSpc>
                <a:spcPct val="107000"/>
              </a:lnSpc>
              <a:spcAft>
                <a:spcPts val="800"/>
              </a:spcAft>
            </a:pPr>
            <a:r>
              <a:rPr lang="da-DK" sz="1400" b="1" dirty="0">
                <a:latin typeface="VIA Type Office" panose="02000503000000020004" pitchFamily="2" charset="0"/>
              </a:rPr>
              <a:t>De maritime uddannelser</a:t>
            </a:r>
            <a:endParaRPr lang="da-DK" sz="1400" b="1" dirty="0">
              <a:solidFill>
                <a:srgbClr val="FF0000"/>
              </a:solidFill>
              <a:latin typeface="VIA Type Office" panose="02000503000000020004" pitchFamily="2" charset="0"/>
            </a:endParaRPr>
          </a:p>
          <a:p>
            <a:pPr marL="285750" indent="-285750">
              <a:lnSpc>
                <a:spcPct val="107000"/>
              </a:lnSpc>
              <a:spcAft>
                <a:spcPts val="800"/>
              </a:spcAft>
              <a:buFontTx/>
              <a:buChar char="-"/>
            </a:pPr>
            <a:r>
              <a:rPr lang="da-DK" sz="1400" dirty="0" err="1">
                <a:latin typeface="VIA Type Office" panose="02000503000000020004" pitchFamily="2" charset="0"/>
              </a:rPr>
              <a:t>Martec</a:t>
            </a:r>
            <a:endParaRPr lang="da-DK" sz="1400" dirty="0">
              <a:latin typeface="VIA Type Office" panose="02000503000000020004" pitchFamily="2" charset="0"/>
            </a:endParaRPr>
          </a:p>
          <a:p>
            <a:pPr>
              <a:lnSpc>
                <a:spcPct val="107000"/>
              </a:lnSpc>
              <a:spcAft>
                <a:spcPts val="800"/>
              </a:spcAft>
            </a:pPr>
            <a:endParaRPr lang="da-DK" sz="1400" dirty="0">
              <a:latin typeface="VIA Type Office" panose="02000503000000020004" pitchFamily="2" charset="0"/>
            </a:endParaRPr>
          </a:p>
        </p:txBody>
      </p:sp>
      <p:sp>
        <p:nvSpPr>
          <p:cNvPr id="23" name="Rektangel 22">
            <a:extLst>
              <a:ext uri="{FF2B5EF4-FFF2-40B4-BE49-F238E27FC236}">
                <a16:creationId xmlns:a16="http://schemas.microsoft.com/office/drawing/2014/main" id="{A8E04F30-9E3E-4FA9-A074-08D017945653}"/>
              </a:ext>
            </a:extLst>
          </p:cNvPr>
          <p:cNvSpPr/>
          <p:nvPr/>
        </p:nvSpPr>
        <p:spPr>
          <a:xfrm>
            <a:off x="5728997" y="1390635"/>
            <a:ext cx="5358882" cy="4747453"/>
          </a:xfrm>
          <a:prstGeom prst="rect">
            <a:avLst/>
          </a:prstGeom>
        </p:spPr>
        <p:txBody>
          <a:bodyPr wrap="square">
            <a:spAutoFit/>
          </a:bodyPr>
          <a:lstStyle/>
          <a:p>
            <a:pPr>
              <a:spcAft>
                <a:spcPts val="800"/>
              </a:spcAft>
            </a:pPr>
            <a:r>
              <a:rPr lang="da-DK" sz="1400" b="1" dirty="0">
                <a:latin typeface="VIA Type Office" panose="02000503000000020004" pitchFamily="2" charset="0"/>
              </a:rPr>
              <a:t>Professionshøjskoler</a:t>
            </a:r>
          </a:p>
          <a:p>
            <a:pPr marL="285750" indent="-285750">
              <a:spcAft>
                <a:spcPts val="800"/>
              </a:spcAft>
              <a:buFontTx/>
              <a:buChar char="-"/>
            </a:pPr>
            <a:r>
              <a:rPr lang="da-DK" sz="1400" dirty="0">
                <a:latin typeface="VIA Type Office" panose="02000503000000020004" pitchFamily="2" charset="0"/>
                <a:ea typeface="Calibri" panose="020F0502020204030204" pitchFamily="34" charset="0"/>
                <a:cs typeface="Times New Roman" panose="02020603050405020304" pitchFamily="18" charset="0"/>
              </a:rPr>
              <a:t>Københavns Professionshøjskole</a:t>
            </a:r>
          </a:p>
          <a:p>
            <a:pPr marL="285750" indent="-285750">
              <a:spcAft>
                <a:spcPts val="800"/>
              </a:spcAft>
              <a:buFontTx/>
              <a:buChar char="-"/>
            </a:pPr>
            <a:r>
              <a:rPr lang="da-DK" sz="1400" dirty="0">
                <a:latin typeface="VIA Type Office" panose="02000503000000020004" pitchFamily="2" charset="0"/>
                <a:ea typeface="Calibri" panose="020F0502020204030204" pitchFamily="34" charset="0"/>
                <a:cs typeface="Times New Roman" panose="02020603050405020304" pitchFamily="18" charset="0"/>
              </a:rPr>
              <a:t>Professionshøjskolen Absalon</a:t>
            </a:r>
          </a:p>
          <a:p>
            <a:pPr marL="285750" indent="-285750">
              <a:spcAft>
                <a:spcPts val="800"/>
              </a:spcAft>
              <a:buFontTx/>
              <a:buChar char="-"/>
            </a:pPr>
            <a:r>
              <a:rPr lang="da-DK" sz="1400" dirty="0">
                <a:latin typeface="VIA Type Office" panose="02000503000000020004" pitchFamily="2" charset="0"/>
                <a:ea typeface="Calibri" panose="020F0502020204030204" pitchFamily="34" charset="0"/>
                <a:cs typeface="Times New Roman" panose="02020603050405020304" pitchFamily="18" charset="0"/>
              </a:rPr>
              <a:t>Professionshøjskolen UCN</a:t>
            </a:r>
          </a:p>
          <a:p>
            <a:pPr marL="285750" indent="-285750">
              <a:spcAft>
                <a:spcPts val="800"/>
              </a:spcAft>
              <a:buFontTx/>
              <a:buChar char="-"/>
            </a:pPr>
            <a:r>
              <a:rPr lang="da-DK" sz="1400" dirty="0">
                <a:latin typeface="VIA Type Office" panose="02000503000000020004" pitchFamily="2" charset="0"/>
                <a:ea typeface="Calibri" panose="020F0502020204030204" pitchFamily="34" charset="0"/>
                <a:cs typeface="Times New Roman" panose="02020603050405020304" pitchFamily="18" charset="0"/>
              </a:rPr>
              <a:t>UCL Erhvervsakademi og Professionshøjskole</a:t>
            </a:r>
          </a:p>
          <a:p>
            <a:pPr marL="285750" indent="-285750">
              <a:spcAft>
                <a:spcPts val="800"/>
              </a:spcAft>
              <a:buFontTx/>
              <a:buChar char="-"/>
            </a:pPr>
            <a:r>
              <a:rPr lang="da-DK" sz="1400" dirty="0">
                <a:latin typeface="VIA Type Office" panose="02000503000000020004" pitchFamily="2" charset="0"/>
                <a:ea typeface="Calibri" panose="020F0502020204030204" pitchFamily="34" charset="0"/>
                <a:cs typeface="Times New Roman" panose="02020603050405020304" pitchFamily="18" charset="0"/>
              </a:rPr>
              <a:t>UC Syd</a:t>
            </a:r>
          </a:p>
          <a:p>
            <a:pPr marL="285750" indent="-285750">
              <a:spcAft>
                <a:spcPts val="800"/>
              </a:spcAft>
              <a:buFontTx/>
              <a:buChar char="-"/>
            </a:pPr>
            <a:r>
              <a:rPr lang="da-DK" sz="1400" dirty="0">
                <a:latin typeface="VIA Type Office" panose="02000503000000020004" pitchFamily="2" charset="0"/>
                <a:ea typeface="Calibri" panose="020F0502020204030204" pitchFamily="34" charset="0"/>
                <a:cs typeface="Times New Roman" panose="02020603050405020304" pitchFamily="18" charset="0"/>
              </a:rPr>
              <a:t>VIA University College</a:t>
            </a:r>
          </a:p>
          <a:p>
            <a:endParaRPr lang="da-DK" sz="1400" dirty="0">
              <a:latin typeface="VIA Type Office" panose="02000503000000020004" pitchFamily="2" charset="0"/>
              <a:ea typeface="Calibri" panose="020F0502020204030204" pitchFamily="34" charset="0"/>
            </a:endParaRPr>
          </a:p>
          <a:p>
            <a:pPr>
              <a:lnSpc>
                <a:spcPct val="107000"/>
              </a:lnSpc>
              <a:spcAft>
                <a:spcPts val="800"/>
              </a:spcAft>
            </a:pPr>
            <a:r>
              <a:rPr lang="da-DK" sz="1400" b="1" dirty="0">
                <a:latin typeface="VIA Type Office" panose="02000503000000020004" pitchFamily="2" charset="0"/>
              </a:rPr>
              <a:t>Erhvervsakademier</a:t>
            </a:r>
            <a:endParaRPr lang="da-DK" sz="1400" dirty="0">
              <a:latin typeface="VIA Type Office" panose="02000503000000020004" pitchFamily="2" charset="0"/>
            </a:endParaRPr>
          </a:p>
          <a:p>
            <a:pPr marL="285750" indent="-285750">
              <a:lnSpc>
                <a:spcPct val="107000"/>
              </a:lnSpc>
              <a:spcAft>
                <a:spcPts val="800"/>
              </a:spcAft>
              <a:buFontTx/>
              <a:buChar char="-"/>
            </a:pPr>
            <a:r>
              <a:rPr lang="da-DK" sz="1400" dirty="0">
                <a:latin typeface="VIA Type Office" panose="02000503000000020004" pitchFamily="2" charset="0"/>
              </a:rPr>
              <a:t>Erhvervsakademi Dania</a:t>
            </a:r>
          </a:p>
          <a:p>
            <a:pPr marL="285750" indent="-285750">
              <a:lnSpc>
                <a:spcPct val="107000"/>
              </a:lnSpc>
              <a:spcAft>
                <a:spcPts val="800"/>
              </a:spcAft>
              <a:buFontTx/>
              <a:buChar char="-"/>
            </a:pPr>
            <a:r>
              <a:rPr lang="da-DK" sz="1400" dirty="0">
                <a:latin typeface="VIA Type Office" panose="02000503000000020004" pitchFamily="2" charset="0"/>
              </a:rPr>
              <a:t>Erhvervsakademi Aarhus</a:t>
            </a:r>
          </a:p>
          <a:p>
            <a:pPr marL="285750" indent="-285750">
              <a:lnSpc>
                <a:spcPct val="107000"/>
              </a:lnSpc>
              <a:spcAft>
                <a:spcPts val="800"/>
              </a:spcAft>
              <a:buFontTx/>
              <a:buChar char="-"/>
            </a:pPr>
            <a:r>
              <a:rPr lang="da-DK" sz="1400" dirty="0">
                <a:latin typeface="VIA Type Office" panose="02000503000000020004" pitchFamily="2" charset="0"/>
              </a:rPr>
              <a:t>Zealand, Sjællands Erhvervsakademi</a:t>
            </a:r>
          </a:p>
          <a:p>
            <a:pPr marL="285750" indent="-285750">
              <a:lnSpc>
                <a:spcPct val="107000"/>
              </a:lnSpc>
              <a:spcAft>
                <a:spcPts val="800"/>
              </a:spcAft>
              <a:buFontTx/>
              <a:buChar char="-"/>
            </a:pPr>
            <a:r>
              <a:rPr lang="da-DK" sz="1400" dirty="0">
                <a:latin typeface="VIA Type Office" panose="02000503000000020004" pitchFamily="2" charset="0"/>
              </a:rPr>
              <a:t>Erhvervsakademi IBA Kolding</a:t>
            </a:r>
          </a:p>
          <a:p>
            <a:pPr marL="285750" indent="-285750">
              <a:lnSpc>
                <a:spcPct val="107000"/>
              </a:lnSpc>
              <a:spcAft>
                <a:spcPts val="800"/>
              </a:spcAft>
              <a:buFontTx/>
              <a:buChar char="-"/>
            </a:pPr>
            <a:r>
              <a:rPr lang="da-DK" sz="1400" dirty="0">
                <a:latin typeface="VIA Type Office" panose="02000503000000020004" pitchFamily="2" charset="0"/>
              </a:rPr>
              <a:t>Erhvervsakademi </a:t>
            </a:r>
            <a:r>
              <a:rPr lang="da-DK" sz="1400" dirty="0" err="1">
                <a:latin typeface="VIA Type Office" panose="02000503000000020004" pitchFamily="2" charset="0"/>
              </a:rPr>
              <a:t>SydVest</a:t>
            </a:r>
            <a:endParaRPr lang="da-DK" sz="1400" dirty="0">
              <a:latin typeface="VIA Type Office" panose="02000503000000020004" pitchFamily="2" charset="0"/>
              <a:ea typeface="Calibri" panose="020F0502020204030204" pitchFamily="34" charset="0"/>
            </a:endParaRPr>
          </a:p>
          <a:p>
            <a:pPr marL="285750" indent="-285750">
              <a:lnSpc>
                <a:spcPct val="107000"/>
              </a:lnSpc>
              <a:spcAft>
                <a:spcPts val="800"/>
              </a:spcAft>
              <a:buFontTx/>
              <a:buChar char="-"/>
            </a:pPr>
            <a:endParaRPr lang="da-DK" sz="1400" dirty="0">
              <a:solidFill>
                <a:srgbClr val="FF0000"/>
              </a:solidFill>
              <a:latin typeface="VIA Type Office" panose="02000503000000020004" pitchFamily="2" charset="0"/>
            </a:endParaRPr>
          </a:p>
        </p:txBody>
      </p:sp>
      <p:sp>
        <p:nvSpPr>
          <p:cNvPr id="3" name="Titel 8">
            <a:extLst>
              <a:ext uri="{FF2B5EF4-FFF2-40B4-BE49-F238E27FC236}">
                <a16:creationId xmlns:a16="http://schemas.microsoft.com/office/drawing/2014/main" id="{7EA10F0D-BB39-E8B9-9806-C8C5B6C498CD}"/>
              </a:ext>
            </a:extLst>
          </p:cNvPr>
          <p:cNvSpPr txBox="1">
            <a:spLocks/>
          </p:cNvSpPr>
          <p:nvPr/>
        </p:nvSpPr>
        <p:spPr>
          <a:xfrm>
            <a:off x="772357" y="383693"/>
            <a:ext cx="10101308" cy="8788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3600" b="1" i="0" u="none" strike="noStrike" kern="1200" cap="none" spc="0" normalizeH="0" baseline="0" noProof="0" dirty="0">
                <a:ln>
                  <a:noFill/>
                </a:ln>
                <a:solidFill>
                  <a:srgbClr val="333333"/>
                </a:solidFill>
                <a:effectLst/>
                <a:uLnTx/>
                <a:uFillTx/>
                <a:latin typeface="VIA Type Office Black" panose="02000503000000020004" pitchFamily="2" charset="0"/>
                <a:ea typeface="+mj-ea"/>
                <a:cs typeface="+mj-cs"/>
              </a:rPr>
              <a:t>I 2025 kan du møde:</a:t>
            </a:r>
          </a:p>
        </p:txBody>
      </p:sp>
    </p:spTree>
    <p:extLst>
      <p:ext uri="{BB962C8B-B14F-4D97-AF65-F5344CB8AC3E}">
        <p14:creationId xmlns:p14="http://schemas.microsoft.com/office/powerpoint/2010/main" val="116500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9" descr="Et billede, der indeholder person, tøj, indendørs, bærbar">
            <a:extLst>
              <a:ext uri="{FF2B5EF4-FFF2-40B4-BE49-F238E27FC236}">
                <a16:creationId xmlns:a16="http://schemas.microsoft.com/office/drawing/2014/main" id="{E9804387-5ECD-FC6D-2242-A6C4A649F55B}"/>
              </a:ext>
            </a:extLst>
          </p:cNvPr>
          <p:cNvPicPr>
            <a:picLocks noChangeAspect="1"/>
          </p:cNvPicPr>
          <p:nvPr/>
        </p:nvPicPr>
        <p:blipFill>
          <a:blip r:embed="rId3">
            <a:duotone>
              <a:srgbClr val="78B4DC">
                <a:shade val="45000"/>
                <a:satMod val="135000"/>
              </a:srgbClr>
              <a:prstClr val="white"/>
            </a:duotone>
          </a:blip>
          <a:srcRect t="12500" b="12500"/>
          <a:stretch>
            <a:fillRect/>
          </a:stretch>
        </p:blipFill>
        <p:spPr>
          <a:xfrm>
            <a:off x="1" y="0"/>
            <a:ext cx="12192000" cy="6858000"/>
          </a:xfrm>
          <a:prstGeom prst="rect">
            <a:avLst/>
          </a:prstGeom>
          <a:solidFill>
            <a:sysClr val="window" lastClr="FFFFFF"/>
          </a:solidFill>
        </p:spPr>
      </p:pic>
      <p:sp>
        <p:nvSpPr>
          <p:cNvPr id="12" name="Rektangel 11">
            <a:extLst>
              <a:ext uri="{FF2B5EF4-FFF2-40B4-BE49-F238E27FC236}">
                <a16:creationId xmlns:a16="http://schemas.microsoft.com/office/drawing/2014/main" id="{3FE1BF7D-45E1-3477-4BE1-64F084039566}"/>
              </a:ext>
            </a:extLst>
          </p:cNvPr>
          <p:cNvSpPr/>
          <p:nvPr/>
        </p:nvSpPr>
        <p:spPr>
          <a:xfrm>
            <a:off x="3176"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6000" b="0" i="0" u="none" strike="noStrike" kern="1200" cap="none" spc="0" normalizeH="0" baseline="0" noProof="0" dirty="0">
              <a:ln>
                <a:noFill/>
              </a:ln>
              <a:solidFill>
                <a:srgbClr val="414141"/>
              </a:solidFill>
              <a:effectLst/>
              <a:uLnTx/>
              <a:uFillTx/>
              <a:latin typeface="VIA Type Office"/>
              <a:ea typeface="+mn-ea"/>
              <a:cs typeface="+mn-cs"/>
            </a:endParaRPr>
          </a:p>
        </p:txBody>
      </p:sp>
      <p:sp>
        <p:nvSpPr>
          <p:cNvPr id="9" name="Titel 8">
            <a:extLst>
              <a:ext uri="{FF2B5EF4-FFF2-40B4-BE49-F238E27FC236}">
                <a16:creationId xmlns:a16="http://schemas.microsoft.com/office/drawing/2014/main" id="{C81AFF7C-33B1-364F-A83D-562189A3809A}"/>
              </a:ext>
            </a:extLst>
          </p:cNvPr>
          <p:cNvSpPr>
            <a:spLocks noGrp="1"/>
          </p:cNvSpPr>
          <p:nvPr>
            <p:ph type="ctrTitle"/>
          </p:nvPr>
        </p:nvSpPr>
        <p:spPr>
          <a:xfrm>
            <a:off x="772358" y="614805"/>
            <a:ext cx="10101308" cy="1213995"/>
          </a:xfrm>
        </p:spPr>
        <p:txBody>
          <a:bodyPr>
            <a:normAutofit/>
          </a:bodyPr>
          <a:lstStyle/>
          <a:p>
            <a:pPr algn="l"/>
            <a:r>
              <a:rPr lang="da-DK" sz="8000" b="1" dirty="0">
                <a:latin typeface="VIA Type Office Black" panose="02000503000000020004" pitchFamily="2" charset="0"/>
              </a:rPr>
              <a:t>God fornøjelse! </a:t>
            </a:r>
            <a:endParaRPr lang="da-DK" sz="6600" b="1" dirty="0">
              <a:latin typeface="VIA Type Office Black" panose="02000503000000020004" pitchFamily="2" charset="0"/>
            </a:endParaRPr>
          </a:p>
        </p:txBody>
      </p:sp>
      <p:sp>
        <p:nvSpPr>
          <p:cNvPr id="10" name="Undertitel 9">
            <a:extLst>
              <a:ext uri="{FF2B5EF4-FFF2-40B4-BE49-F238E27FC236}">
                <a16:creationId xmlns:a16="http://schemas.microsoft.com/office/drawing/2014/main" id="{831BE32B-6F45-2846-AE40-CEAEEF2B0CFB}"/>
              </a:ext>
            </a:extLst>
          </p:cNvPr>
          <p:cNvSpPr>
            <a:spLocks noGrp="1"/>
          </p:cNvSpPr>
          <p:nvPr>
            <p:ph type="subTitle" idx="1"/>
          </p:nvPr>
        </p:nvSpPr>
        <p:spPr>
          <a:xfrm>
            <a:off x="899417" y="2835169"/>
            <a:ext cx="5701079" cy="3408026"/>
          </a:xfrm>
        </p:spPr>
        <p:txBody>
          <a:bodyPr>
            <a:noAutofit/>
          </a:bodyPr>
          <a:lstStyle/>
          <a:p>
            <a:pPr algn="l"/>
            <a:r>
              <a:rPr lang="da-DK" sz="4400" dirty="0">
                <a:latin typeface="VIA Type Office Black" panose="02000503000000020004" pitchFamily="2" charset="0"/>
              </a:rPr>
              <a:t>Udnyt tiden, </a:t>
            </a:r>
          </a:p>
          <a:p>
            <a:pPr algn="l"/>
            <a:r>
              <a:rPr lang="da-DK" sz="4400" dirty="0">
                <a:latin typeface="VIA Type Office Black" panose="02000503000000020004" pitchFamily="2" charset="0"/>
              </a:rPr>
              <a:t>kig dig omkring</a:t>
            </a:r>
          </a:p>
          <a:p>
            <a:pPr algn="l"/>
            <a:r>
              <a:rPr lang="da-DK" sz="4400" dirty="0">
                <a:latin typeface="VIA Type Office Black" panose="02000503000000020004" pitchFamily="2" charset="0"/>
              </a:rPr>
              <a:t>og vær nysgerrig </a:t>
            </a:r>
            <a:r>
              <a:rPr lang="da-DK" sz="4400" dirty="0">
                <a:latin typeface="VIA Type Office Black" panose="02000503000000020004" pitchFamily="2" charset="0"/>
                <a:sym typeface="Wingdings" panose="05000000000000000000" pitchFamily="2" charset="2"/>
              </a:rPr>
              <a:t></a:t>
            </a:r>
            <a:r>
              <a:rPr lang="da-DK" sz="4400" dirty="0">
                <a:latin typeface="VIA Type Office Black" panose="02000503000000020004" pitchFamily="2" charset="0"/>
              </a:rPr>
              <a:t> </a:t>
            </a:r>
          </a:p>
        </p:txBody>
      </p:sp>
      <p:pic>
        <p:nvPicPr>
          <p:cNvPr id="8" name="Billede 7">
            <a:extLst>
              <a:ext uri="{FF2B5EF4-FFF2-40B4-BE49-F238E27FC236}">
                <a16:creationId xmlns:a16="http://schemas.microsoft.com/office/drawing/2014/main" id="{30480770-682C-4400-B481-1C7443AC9ACC}"/>
              </a:ext>
            </a:extLst>
          </p:cNvPr>
          <p:cNvPicPr>
            <a:picLocks noChangeAspect="1"/>
          </p:cNvPicPr>
          <p:nvPr/>
        </p:nvPicPr>
        <p:blipFill>
          <a:blip r:embed="rId4"/>
          <a:stretch>
            <a:fillRect/>
          </a:stretch>
        </p:blipFill>
        <p:spPr>
          <a:xfrm>
            <a:off x="10450663" y="281055"/>
            <a:ext cx="1465200" cy="424786"/>
          </a:xfrm>
          <a:prstGeom prst="rect">
            <a:avLst/>
          </a:prstGeom>
        </p:spPr>
      </p:pic>
    </p:spTree>
    <p:extLst>
      <p:ext uri="{BB962C8B-B14F-4D97-AF65-F5344CB8AC3E}">
        <p14:creationId xmlns:p14="http://schemas.microsoft.com/office/powerpoint/2010/main" val="349648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8">
            <a:extLst>
              <a:ext uri="{FF2B5EF4-FFF2-40B4-BE49-F238E27FC236}">
                <a16:creationId xmlns:a16="http://schemas.microsoft.com/office/drawing/2014/main" id="{5E1ABC98-56F2-4473-A44A-1C5DC7903DBC}"/>
              </a:ext>
            </a:extLst>
          </p:cNvPr>
          <p:cNvSpPr txBox="1">
            <a:spLocks/>
          </p:cNvSpPr>
          <p:nvPr/>
        </p:nvSpPr>
        <p:spPr>
          <a:xfrm>
            <a:off x="772357" y="383693"/>
            <a:ext cx="10101308" cy="8788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a-DK" sz="3400" b="1" i="0" u="none" strike="noStrike" kern="1200" cap="none" spc="0" normalizeH="0" baseline="0" noProof="0" dirty="0">
              <a:ln>
                <a:noFill/>
              </a:ln>
              <a:solidFill>
                <a:srgbClr val="333333"/>
              </a:solidFill>
              <a:effectLst/>
              <a:uLnTx/>
              <a:uFillTx/>
              <a:latin typeface="VIA Type Office Black" panose="02000503000000020004" pitchFamily="2" charset="0"/>
              <a:ea typeface="+mj-ea"/>
              <a:cs typeface="+mj-cs"/>
            </a:endParaRPr>
          </a:p>
        </p:txBody>
      </p:sp>
      <p:sp>
        <p:nvSpPr>
          <p:cNvPr id="2" name="Rektangel 1">
            <a:extLst>
              <a:ext uri="{FF2B5EF4-FFF2-40B4-BE49-F238E27FC236}">
                <a16:creationId xmlns:a16="http://schemas.microsoft.com/office/drawing/2014/main" id="{3DB26F6C-9847-42D3-A050-8ADEB55D155B}"/>
              </a:ext>
            </a:extLst>
          </p:cNvPr>
          <p:cNvSpPr/>
          <p:nvPr/>
        </p:nvSpPr>
        <p:spPr>
          <a:xfrm>
            <a:off x="970657" y="2238289"/>
            <a:ext cx="10250686" cy="2381421"/>
          </a:xfrm>
          <a:prstGeom prst="rect">
            <a:avLst/>
          </a:prstGeom>
        </p:spPr>
        <p:txBody>
          <a:bodyPr wrap="square">
            <a:spAutoFit/>
          </a:bodyPr>
          <a:lstStyle/>
          <a:p>
            <a:pPr algn="ctr">
              <a:lnSpc>
                <a:spcPct val="107000"/>
              </a:lnSpc>
              <a:spcAft>
                <a:spcPts val="800"/>
              </a:spcAft>
            </a:pPr>
            <a:r>
              <a:rPr lang="da-DK" sz="7200" b="1" dirty="0">
                <a:latin typeface="VIA Type Office" panose="02000503000000020004" pitchFamily="2" charset="0"/>
              </a:rPr>
              <a:t> 2. Øvelser til før- og efterrefleksion</a:t>
            </a:r>
          </a:p>
        </p:txBody>
      </p:sp>
    </p:spTree>
    <p:extLst>
      <p:ext uri="{BB962C8B-B14F-4D97-AF65-F5344CB8AC3E}">
        <p14:creationId xmlns:p14="http://schemas.microsoft.com/office/powerpoint/2010/main" val="1707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indendørs, person, mur, Ansigt">
            <a:extLst>
              <a:ext uri="{FF2B5EF4-FFF2-40B4-BE49-F238E27FC236}">
                <a16:creationId xmlns:a16="http://schemas.microsoft.com/office/drawing/2014/main" id="{D794D413-C7E0-6371-8039-127CFE66A404}"/>
              </a:ext>
            </a:extLst>
          </p:cNvPr>
          <p:cNvPicPr>
            <a:picLocks noChangeAspect="1"/>
          </p:cNvPicPr>
          <p:nvPr/>
        </p:nvPicPr>
        <p:blipFill rotWithShape="1">
          <a:blip r:embed="rId3">
            <a:duotone>
              <a:srgbClr val="78B4DC">
                <a:shade val="45000"/>
                <a:satMod val="135000"/>
              </a:srgbClr>
              <a:prstClr val="white"/>
            </a:duotone>
          </a:blip>
          <a:srcRect t="11475" b="11449"/>
          <a:stretch/>
        </p:blipFill>
        <p:spPr>
          <a:xfrm>
            <a:off x="-16875" y="-1"/>
            <a:ext cx="12208875" cy="6869283"/>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6875" y="1"/>
            <a:ext cx="12208875" cy="6858000"/>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a-DK" sz="3200" b="1" dirty="0">
              <a:latin typeface="Montserrat"/>
            </a:endParaRPr>
          </a:p>
        </p:txBody>
      </p:sp>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itel 8">
            <a:extLst>
              <a:ext uri="{FF2B5EF4-FFF2-40B4-BE49-F238E27FC236}">
                <a16:creationId xmlns:a16="http://schemas.microsoft.com/office/drawing/2014/main" id="{E6ADC760-B192-F6DE-1E97-5BEB4322AF76}"/>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1. Temperaturmåling</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Tree>
    <p:extLst>
      <p:ext uri="{BB962C8B-B14F-4D97-AF65-F5344CB8AC3E}">
        <p14:creationId xmlns:p14="http://schemas.microsoft.com/office/powerpoint/2010/main" val="9990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3"/>
          <a:stretch>
            <a:fillRect/>
          </a:stretch>
        </p:blipFill>
        <p:spPr>
          <a:xfrm>
            <a:off x="10450663" y="281055"/>
            <a:ext cx="1465200" cy="424786"/>
          </a:xfrm>
          <a:prstGeom prst="rect">
            <a:avLst/>
          </a:prstGeom>
        </p:spPr>
      </p:pic>
      <p:sp>
        <p:nvSpPr>
          <p:cNvPr id="2" name="Titel 8">
            <a:extLst>
              <a:ext uri="{FF2B5EF4-FFF2-40B4-BE49-F238E27FC236}">
                <a16:creationId xmlns:a16="http://schemas.microsoft.com/office/drawing/2014/main" id="{C6179283-D7CA-AF6B-491E-B24ABBF555CD}"/>
              </a:ext>
            </a:extLst>
          </p:cNvPr>
          <p:cNvSpPr txBox="1">
            <a:spLocks/>
          </p:cNvSpPr>
          <p:nvPr/>
        </p:nvSpPr>
        <p:spPr>
          <a:xfrm>
            <a:off x="688471" y="739841"/>
            <a:ext cx="1081505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3600" b="1" dirty="0">
                <a:latin typeface="VIA Type Office Black" panose="02000503000000020004" pitchFamily="2" charset="0"/>
              </a:rPr>
              <a:t>Hvor sikker er du på dit næste uddannelsesvalg?</a:t>
            </a:r>
            <a:endParaRPr lang="da-DK" sz="4800" b="1" dirty="0">
              <a:latin typeface="VIA Type Office Black" panose="02000503000000020004" pitchFamily="2" charset="0"/>
            </a:endParaRPr>
          </a:p>
        </p:txBody>
      </p:sp>
      <p:sp>
        <p:nvSpPr>
          <p:cNvPr id="6" name="Titel 8">
            <a:extLst>
              <a:ext uri="{FF2B5EF4-FFF2-40B4-BE49-F238E27FC236}">
                <a16:creationId xmlns:a16="http://schemas.microsoft.com/office/drawing/2014/main" id="{F8471CE0-54FD-82AE-DE25-7D67916F6D60}"/>
              </a:ext>
            </a:extLst>
          </p:cNvPr>
          <p:cNvSpPr txBox="1">
            <a:spLocks/>
          </p:cNvSpPr>
          <p:nvPr/>
        </p:nvSpPr>
        <p:spPr>
          <a:xfrm>
            <a:off x="822780" y="4390762"/>
            <a:ext cx="320542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Jeg ved 100 P </a:t>
            </a:r>
          </a:p>
          <a:p>
            <a:pPr algn="ctr"/>
            <a:r>
              <a:rPr lang="da-DK" sz="2000" b="1" dirty="0">
                <a:latin typeface="VIA Type Office Black" panose="02000503000000020004" pitchFamily="2" charset="0"/>
              </a:rPr>
              <a:t>hvad jeg vil studere!</a:t>
            </a:r>
          </a:p>
        </p:txBody>
      </p:sp>
      <p:sp>
        <p:nvSpPr>
          <p:cNvPr id="7" name="Titel 8">
            <a:extLst>
              <a:ext uri="{FF2B5EF4-FFF2-40B4-BE49-F238E27FC236}">
                <a16:creationId xmlns:a16="http://schemas.microsoft.com/office/drawing/2014/main" id="{1E1A6856-11A0-F50B-51DB-2BF9B53F35EB}"/>
              </a:ext>
            </a:extLst>
          </p:cNvPr>
          <p:cNvSpPr txBox="1">
            <a:spLocks/>
          </p:cNvSpPr>
          <p:nvPr/>
        </p:nvSpPr>
        <p:spPr>
          <a:xfrm>
            <a:off x="4493287" y="4390764"/>
            <a:ext cx="320542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Jeg har gjort mig nogle tanker, men synes stadig, det er svært.</a:t>
            </a:r>
          </a:p>
        </p:txBody>
      </p:sp>
      <p:sp>
        <p:nvSpPr>
          <p:cNvPr id="9" name="Titel 8">
            <a:extLst>
              <a:ext uri="{FF2B5EF4-FFF2-40B4-BE49-F238E27FC236}">
                <a16:creationId xmlns:a16="http://schemas.microsoft.com/office/drawing/2014/main" id="{BE0703D0-8F16-A4EF-64AE-4B2E0F0DAF09}"/>
              </a:ext>
            </a:extLst>
          </p:cNvPr>
          <p:cNvSpPr txBox="1">
            <a:spLocks/>
          </p:cNvSpPr>
          <p:nvPr/>
        </p:nvSpPr>
        <p:spPr>
          <a:xfrm>
            <a:off x="8083407" y="4390763"/>
            <a:ext cx="320542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Jeg er helt lost i uddannelsesjunglen…</a:t>
            </a:r>
          </a:p>
        </p:txBody>
      </p:sp>
      <p:grpSp>
        <p:nvGrpSpPr>
          <p:cNvPr id="8" name="Gruppe 7">
            <a:extLst>
              <a:ext uri="{FF2B5EF4-FFF2-40B4-BE49-F238E27FC236}">
                <a16:creationId xmlns:a16="http://schemas.microsoft.com/office/drawing/2014/main" id="{60AF135C-53BA-011F-D060-42DF5A6F107A}"/>
              </a:ext>
            </a:extLst>
          </p:cNvPr>
          <p:cNvGrpSpPr/>
          <p:nvPr/>
        </p:nvGrpSpPr>
        <p:grpSpPr>
          <a:xfrm>
            <a:off x="1510483" y="2265701"/>
            <a:ext cx="9171034" cy="1905000"/>
            <a:chOff x="1472993" y="2165221"/>
            <a:chExt cx="9171034" cy="1905000"/>
          </a:xfrm>
        </p:grpSpPr>
        <p:pic>
          <p:nvPicPr>
            <p:cNvPr id="4098" name="Picture 2" descr="Woman Walking Icons - Free SVG &amp; PNG Woman Walking Images - Noun Project">
              <a:extLst>
                <a:ext uri="{FF2B5EF4-FFF2-40B4-BE49-F238E27FC236}">
                  <a16:creationId xmlns:a16="http://schemas.microsoft.com/office/drawing/2014/main" id="{F18D239A-4146-B9DC-D99E-CB5C790FC3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9027" y="216522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Woman Walking Icons - Free SVG &amp; PNG Woman Walking Images - Noun Project">
              <a:extLst>
                <a:ext uri="{FF2B5EF4-FFF2-40B4-BE49-F238E27FC236}">
                  <a16:creationId xmlns:a16="http://schemas.microsoft.com/office/drawing/2014/main" id="{F9D29170-A2F8-1A4A-CC77-F92769CBE9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472993" y="216522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oman Standing Up - Free people icons">
              <a:extLst>
                <a:ext uri="{FF2B5EF4-FFF2-40B4-BE49-F238E27FC236}">
                  <a16:creationId xmlns:a16="http://schemas.microsoft.com/office/drawing/2014/main" id="{875648B4-7DC9-6C3A-9CF5-2399FAD21F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3621" y="2275342"/>
              <a:ext cx="1684757" cy="16847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1709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8">
            <a:extLst>
              <a:ext uri="{FF2B5EF4-FFF2-40B4-BE49-F238E27FC236}">
                <a16:creationId xmlns:a16="http://schemas.microsoft.com/office/drawing/2014/main" id="{C6179283-D7CA-AF6B-491E-B24ABBF555CD}"/>
              </a:ext>
            </a:extLst>
          </p:cNvPr>
          <p:cNvSpPr txBox="1">
            <a:spLocks/>
          </p:cNvSpPr>
          <p:nvPr/>
        </p:nvSpPr>
        <p:spPr>
          <a:xfrm>
            <a:off x="688471" y="787302"/>
            <a:ext cx="1081505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3600" b="1" dirty="0">
                <a:latin typeface="VIA Type Office Black" panose="02000503000000020004" pitchFamily="2" charset="0"/>
              </a:rPr>
              <a:t>Hvor motiveret er du for at undersøge dine muligheder for videregående uddannelse?</a:t>
            </a:r>
            <a:endParaRPr lang="da-DK" sz="4800" b="1" dirty="0">
              <a:latin typeface="VIA Type Office Black" panose="02000503000000020004" pitchFamily="2" charset="0"/>
            </a:endParaRPr>
          </a:p>
        </p:txBody>
      </p:sp>
      <p:sp>
        <p:nvSpPr>
          <p:cNvPr id="6" name="Titel 8">
            <a:extLst>
              <a:ext uri="{FF2B5EF4-FFF2-40B4-BE49-F238E27FC236}">
                <a16:creationId xmlns:a16="http://schemas.microsoft.com/office/drawing/2014/main" id="{F8471CE0-54FD-82AE-DE25-7D67916F6D60}"/>
              </a:ext>
            </a:extLst>
          </p:cNvPr>
          <p:cNvSpPr txBox="1">
            <a:spLocks/>
          </p:cNvSpPr>
          <p:nvPr/>
        </p:nvSpPr>
        <p:spPr>
          <a:xfrm>
            <a:off x="822780" y="4416269"/>
            <a:ext cx="320542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Jeg er topklar! </a:t>
            </a:r>
          </a:p>
          <a:p>
            <a:pPr algn="ctr"/>
            <a:r>
              <a:rPr lang="da-DK" sz="2000" b="1" dirty="0">
                <a:latin typeface="VIA Type Office Black" panose="02000503000000020004" pitchFamily="2" charset="0"/>
              </a:rPr>
              <a:t>Hit </a:t>
            </a:r>
            <a:r>
              <a:rPr lang="da-DK" sz="2000" b="1" dirty="0" err="1">
                <a:latin typeface="VIA Type Office Black" panose="02000503000000020004" pitchFamily="2" charset="0"/>
              </a:rPr>
              <a:t>me</a:t>
            </a:r>
            <a:r>
              <a:rPr lang="da-DK" sz="2000" b="1" dirty="0">
                <a:latin typeface="VIA Type Office Black" panose="02000503000000020004" pitchFamily="2" charset="0"/>
              </a:rPr>
              <a:t> </a:t>
            </a:r>
            <a:r>
              <a:rPr lang="da-DK" sz="2000" b="1" dirty="0">
                <a:latin typeface="VIA Type Office Black" panose="02000503000000020004" pitchFamily="2" charset="0"/>
                <a:sym typeface="Wingdings" panose="05000000000000000000" pitchFamily="2" charset="2"/>
              </a:rPr>
              <a:t></a:t>
            </a:r>
            <a:endParaRPr lang="da-DK" sz="2000" b="1" dirty="0">
              <a:latin typeface="VIA Type Office Black" panose="02000503000000020004" pitchFamily="2" charset="0"/>
            </a:endParaRPr>
          </a:p>
        </p:txBody>
      </p:sp>
      <p:sp>
        <p:nvSpPr>
          <p:cNvPr id="7" name="Titel 8">
            <a:extLst>
              <a:ext uri="{FF2B5EF4-FFF2-40B4-BE49-F238E27FC236}">
                <a16:creationId xmlns:a16="http://schemas.microsoft.com/office/drawing/2014/main" id="{1E1A6856-11A0-F50B-51DB-2BF9B53F35EB}"/>
              </a:ext>
            </a:extLst>
          </p:cNvPr>
          <p:cNvSpPr txBox="1">
            <a:spLocks/>
          </p:cNvSpPr>
          <p:nvPr/>
        </p:nvSpPr>
        <p:spPr>
          <a:xfrm>
            <a:off x="4450868" y="4416271"/>
            <a:ext cx="3290264"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Jeg vil gerne vide mere, men jeg ved ikke, hvor jeg skal starte eller slutte..</a:t>
            </a:r>
          </a:p>
        </p:txBody>
      </p:sp>
      <p:sp>
        <p:nvSpPr>
          <p:cNvPr id="9" name="Titel 8">
            <a:extLst>
              <a:ext uri="{FF2B5EF4-FFF2-40B4-BE49-F238E27FC236}">
                <a16:creationId xmlns:a16="http://schemas.microsoft.com/office/drawing/2014/main" id="{BE0703D0-8F16-A4EF-64AE-4B2E0F0DAF09}"/>
              </a:ext>
            </a:extLst>
          </p:cNvPr>
          <p:cNvSpPr txBox="1">
            <a:spLocks/>
          </p:cNvSpPr>
          <p:nvPr/>
        </p:nvSpPr>
        <p:spPr>
          <a:xfrm>
            <a:off x="8083407" y="4416270"/>
            <a:ext cx="320542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”Kan jeg lave en </a:t>
            </a:r>
            <a:r>
              <a:rPr lang="da-DK" sz="2000" b="1" dirty="0" err="1">
                <a:latin typeface="VIA Type Office Black" panose="02000503000000020004" pitchFamily="2" charset="0"/>
              </a:rPr>
              <a:t>Houdini</a:t>
            </a:r>
            <a:r>
              <a:rPr lang="da-DK" sz="2000" b="1" dirty="0">
                <a:latin typeface="VIA Type Office Black" panose="02000503000000020004" pitchFamily="2" charset="0"/>
              </a:rPr>
              <a:t>?”</a:t>
            </a:r>
          </a:p>
        </p:txBody>
      </p:sp>
      <p:grpSp>
        <p:nvGrpSpPr>
          <p:cNvPr id="14" name="Gruppe 13">
            <a:extLst>
              <a:ext uri="{FF2B5EF4-FFF2-40B4-BE49-F238E27FC236}">
                <a16:creationId xmlns:a16="http://schemas.microsoft.com/office/drawing/2014/main" id="{34E38E8B-8922-F2FE-CAB9-D08F3D18E55B}"/>
              </a:ext>
            </a:extLst>
          </p:cNvPr>
          <p:cNvGrpSpPr/>
          <p:nvPr/>
        </p:nvGrpSpPr>
        <p:grpSpPr>
          <a:xfrm>
            <a:off x="1510483" y="2265701"/>
            <a:ext cx="9171034" cy="1905000"/>
            <a:chOff x="1472993" y="2165221"/>
            <a:chExt cx="9171034" cy="1905000"/>
          </a:xfrm>
        </p:grpSpPr>
        <p:pic>
          <p:nvPicPr>
            <p:cNvPr id="15" name="Picture 2" descr="Woman Walking Icons - Free SVG &amp; PNG Woman Walking Images - Noun Project">
              <a:extLst>
                <a:ext uri="{FF2B5EF4-FFF2-40B4-BE49-F238E27FC236}">
                  <a16:creationId xmlns:a16="http://schemas.microsoft.com/office/drawing/2014/main" id="{8F6120A7-E847-76EA-783C-26A2212F1E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9027" y="216522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Woman Walking Icons - Free SVG &amp; PNG Woman Walking Images - Noun Project">
              <a:extLst>
                <a:ext uri="{FF2B5EF4-FFF2-40B4-BE49-F238E27FC236}">
                  <a16:creationId xmlns:a16="http://schemas.microsoft.com/office/drawing/2014/main" id="{ACC58085-88CC-2044-9EB5-8ED27BAA7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472993" y="216522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Woman Standing Up - Free people icons">
              <a:extLst>
                <a:ext uri="{FF2B5EF4-FFF2-40B4-BE49-F238E27FC236}">
                  <a16:creationId xmlns:a16="http://schemas.microsoft.com/office/drawing/2014/main" id="{3807F674-D7C6-5CDD-9A2A-08CD9ECB12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3621" y="2275342"/>
              <a:ext cx="1684757" cy="16847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90148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3"/>
          <a:stretch>
            <a:fillRect/>
          </a:stretch>
        </p:blipFill>
        <p:spPr>
          <a:xfrm>
            <a:off x="10450663" y="381535"/>
            <a:ext cx="1465200" cy="424786"/>
          </a:xfrm>
          <a:prstGeom prst="rect">
            <a:avLst/>
          </a:prstGeom>
        </p:spPr>
      </p:pic>
      <p:sp>
        <p:nvSpPr>
          <p:cNvPr id="2" name="Titel 8">
            <a:extLst>
              <a:ext uri="{FF2B5EF4-FFF2-40B4-BE49-F238E27FC236}">
                <a16:creationId xmlns:a16="http://schemas.microsoft.com/office/drawing/2014/main" id="{C6179283-D7CA-AF6B-491E-B24ABBF555CD}"/>
              </a:ext>
            </a:extLst>
          </p:cNvPr>
          <p:cNvSpPr txBox="1">
            <a:spLocks/>
          </p:cNvSpPr>
          <p:nvPr/>
        </p:nvSpPr>
        <p:spPr>
          <a:xfrm>
            <a:off x="1466198" y="693012"/>
            <a:ext cx="9259604" cy="13840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3600" b="1" dirty="0">
                <a:latin typeface="VIA Type Office Black" panose="02000503000000020004" pitchFamily="2" charset="0"/>
              </a:rPr>
              <a:t>Ved du, hvad der er vigtigt for dig i dit valg af videregående uddannelse?</a:t>
            </a:r>
          </a:p>
        </p:txBody>
      </p:sp>
      <p:sp>
        <p:nvSpPr>
          <p:cNvPr id="6" name="Titel 8">
            <a:extLst>
              <a:ext uri="{FF2B5EF4-FFF2-40B4-BE49-F238E27FC236}">
                <a16:creationId xmlns:a16="http://schemas.microsoft.com/office/drawing/2014/main" id="{F8471CE0-54FD-82AE-DE25-7D67916F6D60}"/>
              </a:ext>
            </a:extLst>
          </p:cNvPr>
          <p:cNvSpPr txBox="1">
            <a:spLocks/>
          </p:cNvSpPr>
          <p:nvPr/>
        </p:nvSpPr>
        <p:spPr>
          <a:xfrm>
            <a:off x="1166712" y="4423841"/>
            <a:ext cx="2517561"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Ja da! Jeg kender mig selv og mine værdier.</a:t>
            </a:r>
          </a:p>
        </p:txBody>
      </p:sp>
      <p:sp>
        <p:nvSpPr>
          <p:cNvPr id="7" name="Titel 8">
            <a:extLst>
              <a:ext uri="{FF2B5EF4-FFF2-40B4-BE49-F238E27FC236}">
                <a16:creationId xmlns:a16="http://schemas.microsoft.com/office/drawing/2014/main" id="{1E1A6856-11A0-F50B-51DB-2BF9B53F35EB}"/>
              </a:ext>
            </a:extLst>
          </p:cNvPr>
          <p:cNvSpPr txBox="1">
            <a:spLocks/>
          </p:cNvSpPr>
          <p:nvPr/>
        </p:nvSpPr>
        <p:spPr>
          <a:xfrm>
            <a:off x="4697938" y="4423841"/>
            <a:ext cx="2848303"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Det er jo vigtigt at tænke over, så det skal jeg da have gjort.</a:t>
            </a:r>
          </a:p>
        </p:txBody>
      </p:sp>
      <p:sp>
        <p:nvSpPr>
          <p:cNvPr id="9" name="Titel 8">
            <a:extLst>
              <a:ext uri="{FF2B5EF4-FFF2-40B4-BE49-F238E27FC236}">
                <a16:creationId xmlns:a16="http://schemas.microsoft.com/office/drawing/2014/main" id="{BE0703D0-8F16-A4EF-64AE-4B2E0F0DAF09}"/>
              </a:ext>
            </a:extLst>
          </p:cNvPr>
          <p:cNvSpPr txBox="1">
            <a:spLocks/>
          </p:cNvSpPr>
          <p:nvPr/>
        </p:nvSpPr>
        <p:spPr>
          <a:xfrm>
            <a:off x="8382893" y="4423841"/>
            <a:ext cx="2642395"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algn="ctr"/>
            <a:r>
              <a:rPr lang="da-DK" sz="2000" b="1" dirty="0">
                <a:latin typeface="VIA Type Office Black" panose="02000503000000020004" pitchFamily="2" charset="0"/>
              </a:rPr>
              <a:t>Kan dét have indflydelse på mit valg af studie?</a:t>
            </a:r>
          </a:p>
        </p:txBody>
      </p:sp>
      <p:sp>
        <p:nvSpPr>
          <p:cNvPr id="8" name="Taleboble: oval 7">
            <a:extLst>
              <a:ext uri="{FF2B5EF4-FFF2-40B4-BE49-F238E27FC236}">
                <a16:creationId xmlns:a16="http://schemas.microsoft.com/office/drawing/2014/main" id="{6BA07C51-447C-AD0E-114E-40A4AD0E7622}"/>
              </a:ext>
            </a:extLst>
          </p:cNvPr>
          <p:cNvSpPr/>
          <p:nvPr/>
        </p:nvSpPr>
        <p:spPr>
          <a:xfrm>
            <a:off x="6344282" y="98111"/>
            <a:ext cx="3359808" cy="623145"/>
          </a:xfrm>
          <a:prstGeom prst="wedgeEllipseCallout">
            <a:avLst>
              <a:gd name="adj1" fmla="val -26474"/>
              <a:gd name="adj2" fmla="val 78651"/>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solidFill>
                  <a:schemeClr val="tx1"/>
                </a:solidFill>
                <a:latin typeface="VIA Type Office "/>
              </a:rPr>
              <a:t>Fx faglig interesse, studieform, karrieremuligheder osv.</a:t>
            </a:r>
          </a:p>
        </p:txBody>
      </p:sp>
      <p:grpSp>
        <p:nvGrpSpPr>
          <p:cNvPr id="16" name="Gruppe 15">
            <a:extLst>
              <a:ext uri="{FF2B5EF4-FFF2-40B4-BE49-F238E27FC236}">
                <a16:creationId xmlns:a16="http://schemas.microsoft.com/office/drawing/2014/main" id="{4EE0B0EC-1EA4-1038-3245-0708C31751BA}"/>
              </a:ext>
            </a:extLst>
          </p:cNvPr>
          <p:cNvGrpSpPr/>
          <p:nvPr/>
        </p:nvGrpSpPr>
        <p:grpSpPr>
          <a:xfrm>
            <a:off x="1510483" y="2265701"/>
            <a:ext cx="9171034" cy="1905000"/>
            <a:chOff x="1472993" y="2165221"/>
            <a:chExt cx="9171034" cy="1905000"/>
          </a:xfrm>
        </p:grpSpPr>
        <p:pic>
          <p:nvPicPr>
            <p:cNvPr id="17" name="Picture 2" descr="Woman Walking Icons - Free SVG &amp; PNG Woman Walking Images - Noun Project">
              <a:extLst>
                <a:ext uri="{FF2B5EF4-FFF2-40B4-BE49-F238E27FC236}">
                  <a16:creationId xmlns:a16="http://schemas.microsoft.com/office/drawing/2014/main" id="{AB4AFF43-2837-B21C-0A04-33FF3F9F87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9027" y="216522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Woman Walking Icons - Free SVG &amp; PNG Woman Walking Images - Noun Project">
              <a:extLst>
                <a:ext uri="{FF2B5EF4-FFF2-40B4-BE49-F238E27FC236}">
                  <a16:creationId xmlns:a16="http://schemas.microsoft.com/office/drawing/2014/main" id="{79C882B9-DD22-556B-6A08-1BA6CC0C59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472993" y="216522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Woman Standing Up - Free people icons">
              <a:extLst>
                <a:ext uri="{FF2B5EF4-FFF2-40B4-BE49-F238E27FC236}">
                  <a16:creationId xmlns:a16="http://schemas.microsoft.com/office/drawing/2014/main" id="{617985D2-8F52-BC39-A4C5-78B984F732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3621" y="2275342"/>
              <a:ext cx="1684757" cy="16847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547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indendørs, person, mur, Ansigt">
            <a:extLst>
              <a:ext uri="{FF2B5EF4-FFF2-40B4-BE49-F238E27FC236}">
                <a16:creationId xmlns:a16="http://schemas.microsoft.com/office/drawing/2014/main" id="{D794D413-C7E0-6371-8039-127CFE66A404}"/>
              </a:ext>
            </a:extLst>
          </p:cNvPr>
          <p:cNvPicPr>
            <a:picLocks noChangeAspect="1"/>
          </p:cNvPicPr>
          <p:nvPr/>
        </p:nvPicPr>
        <p:blipFill rotWithShape="1">
          <a:blip r:embed="rId3">
            <a:duotone>
              <a:srgbClr val="78B4DC">
                <a:shade val="45000"/>
                <a:satMod val="135000"/>
              </a:srgbClr>
              <a:prstClr val="white"/>
            </a:duotone>
          </a:blip>
          <a:srcRect t="11475" b="11449"/>
          <a:stretch/>
        </p:blipFill>
        <p:spPr>
          <a:xfrm>
            <a:off x="-16875" y="-1"/>
            <a:ext cx="12188823" cy="6858001"/>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6875" y="0"/>
            <a:ext cx="12279088" cy="6995471"/>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a-DK" sz="3200" b="1" dirty="0">
              <a:latin typeface="Montserrat"/>
            </a:endParaRPr>
          </a:p>
        </p:txBody>
      </p:sp>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itel 8">
            <a:extLst>
              <a:ext uri="{FF2B5EF4-FFF2-40B4-BE49-F238E27FC236}">
                <a16:creationId xmlns:a16="http://schemas.microsoft.com/office/drawing/2014/main" id="{E6ADC760-B192-F6DE-1E97-5BEB4322AF76}"/>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a-DK" sz="4400" b="1" dirty="0">
                <a:solidFill>
                  <a:srgbClr val="414141"/>
                </a:solidFill>
                <a:latin typeface="VIA Type Office Black" panose="02000503000000020004" pitchFamily="2" charset="0"/>
              </a:rPr>
              <a:t>2</a:t>
            </a: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 Gruppesnak</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Tree>
    <p:extLst>
      <p:ext uri="{BB962C8B-B14F-4D97-AF65-F5344CB8AC3E}">
        <p14:creationId xmlns:p14="http://schemas.microsoft.com/office/powerpoint/2010/main" val="4241246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descr="Et billede, der indeholder person, indendørs, tøj, computer">
            <a:extLst>
              <a:ext uri="{FF2B5EF4-FFF2-40B4-BE49-F238E27FC236}">
                <a16:creationId xmlns:a16="http://schemas.microsoft.com/office/drawing/2014/main" id="{A32DBA30-046C-0795-6C6C-D5D6F71D67C0}"/>
              </a:ext>
            </a:extLst>
          </p:cNvPr>
          <p:cNvPicPr>
            <a:picLocks noChangeAspect="1"/>
          </p:cNvPicPr>
          <p:nvPr/>
        </p:nvPicPr>
        <p:blipFill rotWithShape="1">
          <a:blip r:embed="rId3">
            <a:duotone>
              <a:srgbClr val="78B4DC">
                <a:shade val="45000"/>
                <a:satMod val="135000"/>
              </a:srgbClr>
              <a:prstClr val="white"/>
            </a:duotone>
          </a:blip>
          <a:srcRect l="47809" t="12500" b="12500"/>
          <a:stretch/>
        </p:blipFill>
        <p:spPr>
          <a:xfrm>
            <a:off x="5817996" y="0"/>
            <a:ext cx="6363116" cy="6858000"/>
          </a:xfrm>
          <a:prstGeom prst="rect">
            <a:avLst/>
          </a:prstGeom>
        </p:spPr>
      </p:pic>
      <p:sp>
        <p:nvSpPr>
          <p:cNvPr id="8" name="Titel 8">
            <a:extLst>
              <a:ext uri="{FF2B5EF4-FFF2-40B4-BE49-F238E27FC236}">
                <a16:creationId xmlns:a16="http://schemas.microsoft.com/office/drawing/2014/main" id="{1C754A9F-F180-B8F7-75DE-EA99ECE79F81}"/>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3600" b="1" dirty="0">
                <a:latin typeface="VIA Type Office Black" panose="02000503000000020004" pitchFamily="2" charset="0"/>
              </a:rPr>
              <a:t>Tal sammen i grupper á tre</a:t>
            </a:r>
            <a:endParaRPr lang="da-DK" sz="4800" b="1" dirty="0">
              <a:latin typeface="VIA Type Office Black" panose="02000503000000020004" pitchFamily="2" charset="0"/>
            </a:endParaRPr>
          </a:p>
        </p:txBody>
      </p:sp>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3" name="Tekstfelt 2">
            <a:extLst>
              <a:ext uri="{FF2B5EF4-FFF2-40B4-BE49-F238E27FC236}">
                <a16:creationId xmlns:a16="http://schemas.microsoft.com/office/drawing/2014/main" id="{7047531F-C9FE-A383-03B8-6DE4FEF6834C}"/>
              </a:ext>
            </a:extLst>
          </p:cNvPr>
          <p:cNvSpPr txBox="1"/>
          <p:nvPr/>
        </p:nvSpPr>
        <p:spPr>
          <a:xfrm>
            <a:off x="772358" y="1618976"/>
            <a:ext cx="4852265" cy="3693319"/>
          </a:xfrm>
          <a:prstGeom prst="rect">
            <a:avLst/>
          </a:prstGeom>
          <a:noFill/>
        </p:spPr>
        <p:txBody>
          <a:bodyPr wrap="square">
            <a:spAutoFit/>
          </a:bodyPr>
          <a:lstStyle/>
          <a:p>
            <a:pPr marL="285750" indent="-285750">
              <a:buFontTx/>
              <a:buChar char="-"/>
            </a:pPr>
            <a:r>
              <a:rPr lang="da-DK" sz="1800" dirty="0">
                <a:latin typeface="Montserrat" panose="00000500000000000000" pitchFamily="2" charset="0"/>
              </a:rPr>
              <a:t>Hvad er de tre vigtigste ting, du har lært om </a:t>
            </a:r>
            <a:r>
              <a:rPr lang="da-DK" sz="1800" u="sng" dirty="0">
                <a:latin typeface="Montserrat" panose="00000500000000000000" pitchFamily="2" charset="0"/>
              </a:rPr>
              <a:t>dig selv</a:t>
            </a:r>
            <a:r>
              <a:rPr lang="da-DK" sz="1800" dirty="0">
                <a:latin typeface="Montserrat" panose="00000500000000000000" pitchFamily="2" charset="0"/>
              </a:rPr>
              <a:t>, mens du har gået her på skolen?</a:t>
            </a:r>
          </a:p>
          <a:p>
            <a:pPr marL="285750" indent="-285750">
              <a:buFontTx/>
              <a:buChar char="-"/>
            </a:pPr>
            <a:endParaRPr lang="da-DK" dirty="0">
              <a:latin typeface="Montserrat" panose="00000500000000000000" pitchFamily="2" charset="0"/>
            </a:endParaRPr>
          </a:p>
          <a:p>
            <a:pPr marL="285750" indent="-285750">
              <a:buFontTx/>
              <a:buChar char="-"/>
            </a:pPr>
            <a:endParaRPr lang="da-DK" dirty="0">
              <a:latin typeface="Montserrat" panose="00000500000000000000" pitchFamily="2" charset="0"/>
            </a:endParaRPr>
          </a:p>
          <a:p>
            <a:pPr marL="285750" indent="-285750">
              <a:buFontTx/>
              <a:buChar char="-"/>
            </a:pPr>
            <a:r>
              <a:rPr lang="da-DK" sz="1800" dirty="0">
                <a:latin typeface="Montserrat" panose="00000500000000000000" pitchFamily="2" charset="0"/>
              </a:rPr>
              <a:t>Har du overvejet at søge ind på en bestemt videregående uddannelse / uddannelsesinstitution? </a:t>
            </a:r>
            <a:br>
              <a:rPr lang="da-DK" dirty="0">
                <a:latin typeface="Montserrat" panose="00000500000000000000" pitchFamily="2" charset="0"/>
              </a:rPr>
            </a:br>
            <a:r>
              <a:rPr lang="da-DK" sz="1800" dirty="0">
                <a:latin typeface="Montserrat" panose="00000500000000000000" pitchFamily="2" charset="0"/>
              </a:rPr>
              <a:t>Hvis ja, hvilken? Og hvorfor?</a:t>
            </a:r>
          </a:p>
          <a:p>
            <a:pPr marL="285750" indent="-285750">
              <a:buFontTx/>
              <a:buChar char="-"/>
            </a:pPr>
            <a:endParaRPr lang="da-DK" dirty="0">
              <a:latin typeface="Montserrat" panose="00000500000000000000" pitchFamily="2" charset="0"/>
            </a:endParaRPr>
          </a:p>
          <a:p>
            <a:pPr marL="285750" indent="-285750">
              <a:buFontTx/>
              <a:buChar char="-"/>
            </a:pPr>
            <a:endParaRPr lang="da-DK" dirty="0">
              <a:latin typeface="Montserrat" panose="00000500000000000000" pitchFamily="2" charset="0"/>
            </a:endParaRPr>
          </a:p>
          <a:p>
            <a:pPr marL="285750" indent="-285750">
              <a:buFontTx/>
              <a:buChar char="-"/>
            </a:pPr>
            <a:r>
              <a:rPr lang="da-DK" sz="1800" dirty="0">
                <a:latin typeface="Montserrat" panose="00000500000000000000" pitchFamily="2" charset="0"/>
              </a:rPr>
              <a:t>Hvad vil du undersøge nærmere til StudieInfo arrangementet?</a:t>
            </a:r>
          </a:p>
        </p:txBody>
      </p:sp>
    </p:spTree>
    <p:extLst>
      <p:ext uri="{BB962C8B-B14F-4D97-AF65-F5344CB8AC3E}">
        <p14:creationId xmlns:p14="http://schemas.microsoft.com/office/powerpoint/2010/main" val="2497247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indendørs, person, mur, Ansigt">
            <a:extLst>
              <a:ext uri="{FF2B5EF4-FFF2-40B4-BE49-F238E27FC236}">
                <a16:creationId xmlns:a16="http://schemas.microsoft.com/office/drawing/2014/main" id="{D794D413-C7E0-6371-8039-127CFE66A404}"/>
              </a:ext>
            </a:extLst>
          </p:cNvPr>
          <p:cNvPicPr>
            <a:picLocks noChangeAspect="1"/>
          </p:cNvPicPr>
          <p:nvPr/>
        </p:nvPicPr>
        <p:blipFill rotWithShape="1">
          <a:blip r:embed="rId3">
            <a:duotone>
              <a:srgbClr val="78B4DC">
                <a:shade val="45000"/>
                <a:satMod val="135000"/>
              </a:srgbClr>
              <a:prstClr val="white"/>
            </a:duotone>
          </a:blip>
          <a:srcRect t="11475" b="11449"/>
          <a:stretch/>
        </p:blipFill>
        <p:spPr>
          <a:xfrm>
            <a:off x="-16875" y="-1"/>
            <a:ext cx="12188823" cy="6858001"/>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6875" y="0"/>
            <a:ext cx="12279088" cy="6995471"/>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a-DK" sz="3200" b="1" dirty="0">
              <a:latin typeface="Montserrat"/>
            </a:endParaRPr>
          </a:p>
        </p:txBody>
      </p:sp>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itel 8">
            <a:extLst>
              <a:ext uri="{FF2B5EF4-FFF2-40B4-BE49-F238E27FC236}">
                <a16:creationId xmlns:a16="http://schemas.microsoft.com/office/drawing/2014/main" id="{E6ADC760-B192-F6DE-1E97-5BEB4322AF76}"/>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3. Spørgsmål til refleksion</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Tree>
    <p:extLst>
      <p:ext uri="{BB962C8B-B14F-4D97-AF65-F5344CB8AC3E}">
        <p14:creationId xmlns:p14="http://schemas.microsoft.com/office/powerpoint/2010/main" val="2459164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9" descr="Et billede, der indeholder person, tøj, indendørs, bærbar">
            <a:extLst>
              <a:ext uri="{FF2B5EF4-FFF2-40B4-BE49-F238E27FC236}">
                <a16:creationId xmlns:a16="http://schemas.microsoft.com/office/drawing/2014/main" id="{E9804387-5ECD-FC6D-2242-A6C4A649F55B}"/>
              </a:ext>
            </a:extLst>
          </p:cNvPr>
          <p:cNvPicPr>
            <a:picLocks noChangeAspect="1"/>
          </p:cNvPicPr>
          <p:nvPr/>
        </p:nvPicPr>
        <p:blipFill>
          <a:blip r:embed="rId3">
            <a:duotone>
              <a:srgbClr val="78B4DC">
                <a:shade val="45000"/>
                <a:satMod val="135000"/>
              </a:srgbClr>
              <a:prstClr val="white"/>
            </a:duotone>
          </a:blip>
          <a:srcRect t="12500" b="12500"/>
          <a:stretch>
            <a:fillRect/>
          </a:stretch>
        </p:blipFill>
        <p:spPr>
          <a:xfrm>
            <a:off x="1" y="0"/>
            <a:ext cx="12192000" cy="6858000"/>
          </a:xfrm>
          <a:prstGeom prst="rect">
            <a:avLst/>
          </a:prstGeom>
          <a:solidFill>
            <a:sysClr val="window" lastClr="FFFFFF"/>
          </a:solidFill>
        </p:spPr>
      </p:pic>
      <p:sp>
        <p:nvSpPr>
          <p:cNvPr id="12" name="Rektangel 11">
            <a:extLst>
              <a:ext uri="{FF2B5EF4-FFF2-40B4-BE49-F238E27FC236}">
                <a16:creationId xmlns:a16="http://schemas.microsoft.com/office/drawing/2014/main" id="{3FE1BF7D-45E1-3477-4BE1-64F084039566}"/>
              </a:ext>
            </a:extLst>
          </p:cNvPr>
          <p:cNvSpPr/>
          <p:nvPr/>
        </p:nvSpPr>
        <p:spPr>
          <a:xfrm>
            <a:off x="3176"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a-DK" sz="3200" b="1" dirty="0">
              <a:solidFill>
                <a:schemeClr val="tx1"/>
              </a:solidFill>
              <a:latin typeface="Montserrat"/>
            </a:endParaRPr>
          </a:p>
        </p:txBody>
      </p:sp>
      <p:pic>
        <p:nvPicPr>
          <p:cNvPr id="8" name="Billede 7">
            <a:extLst>
              <a:ext uri="{FF2B5EF4-FFF2-40B4-BE49-F238E27FC236}">
                <a16:creationId xmlns:a16="http://schemas.microsoft.com/office/drawing/2014/main" id="{30480770-682C-4400-B481-1C7443AC9ACC}"/>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13" name="Titel 8">
            <a:extLst>
              <a:ext uri="{FF2B5EF4-FFF2-40B4-BE49-F238E27FC236}">
                <a16:creationId xmlns:a16="http://schemas.microsoft.com/office/drawing/2014/main" id="{DF571984-4CB8-0D21-074F-E96EB775C38E}"/>
              </a:ext>
            </a:extLst>
          </p:cNvPr>
          <p:cNvSpPr txBox="1">
            <a:spLocks/>
          </p:cNvSpPr>
          <p:nvPr/>
        </p:nvSpPr>
        <p:spPr>
          <a:xfrm>
            <a:off x="838200" y="383693"/>
            <a:ext cx="1003546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3200" b="1" dirty="0">
                <a:latin typeface="VIA Type Office Black" panose="02000503000000020004" pitchFamily="2" charset="0"/>
              </a:rPr>
              <a:t>Hvad interesserer mig fagligt?</a:t>
            </a:r>
          </a:p>
        </p:txBody>
      </p:sp>
      <p:pic>
        <p:nvPicPr>
          <p:cNvPr id="5124" name="Picture 4" descr="idea brain icon on transparent background 17784935 PNG">
            <a:extLst>
              <a:ext uri="{FF2B5EF4-FFF2-40B4-BE49-F238E27FC236}">
                <a16:creationId xmlns:a16="http://schemas.microsoft.com/office/drawing/2014/main" id="{9ABF7BE1-A527-3405-426A-F31213F96F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7473" y="2525289"/>
            <a:ext cx="4938679" cy="3292452"/>
          </a:xfrm>
          <a:prstGeom prst="rect">
            <a:avLst/>
          </a:prstGeom>
          <a:noFill/>
          <a:extLst>
            <a:ext uri="{909E8E84-426E-40DD-AFC4-6F175D3DCCD1}">
              <a14:hiddenFill xmlns:a14="http://schemas.microsoft.com/office/drawing/2010/main">
                <a:solidFill>
                  <a:srgbClr val="FFFFFF"/>
                </a:solidFill>
              </a14:hiddenFill>
            </a:ext>
          </a:extLst>
        </p:spPr>
      </p:pic>
      <p:sp>
        <p:nvSpPr>
          <p:cNvPr id="2" name="Undertitel 9">
            <a:extLst>
              <a:ext uri="{FF2B5EF4-FFF2-40B4-BE49-F238E27FC236}">
                <a16:creationId xmlns:a16="http://schemas.microsoft.com/office/drawing/2014/main" id="{DFD89AD9-09A2-58D7-6EB0-12EFF11E045B}"/>
              </a:ext>
            </a:extLst>
          </p:cNvPr>
          <p:cNvSpPr>
            <a:spLocks noGrp="1"/>
          </p:cNvSpPr>
          <p:nvPr>
            <p:ph type="subTitle" idx="1"/>
          </p:nvPr>
        </p:nvSpPr>
        <p:spPr>
          <a:xfrm>
            <a:off x="1447265" y="2300801"/>
            <a:ext cx="2562240" cy="560964"/>
          </a:xfrm>
        </p:spPr>
        <p:txBody>
          <a:bodyPr>
            <a:noAutofit/>
          </a:bodyPr>
          <a:lstStyle/>
          <a:p>
            <a:r>
              <a:rPr lang="da-DK" sz="2000" dirty="0">
                <a:latin typeface="VIA Type Office Black" panose="02000503000000020004" pitchFamily="2" charset="0"/>
              </a:rPr>
              <a:t>Naturvidenskab?</a:t>
            </a:r>
          </a:p>
        </p:txBody>
      </p:sp>
      <p:sp>
        <p:nvSpPr>
          <p:cNvPr id="16" name="Undertitel 9">
            <a:extLst>
              <a:ext uri="{FF2B5EF4-FFF2-40B4-BE49-F238E27FC236}">
                <a16:creationId xmlns:a16="http://schemas.microsoft.com/office/drawing/2014/main" id="{A106E68F-F2E2-A752-6FD7-0E5929CC6623}"/>
              </a:ext>
            </a:extLst>
          </p:cNvPr>
          <p:cNvSpPr txBox="1">
            <a:spLocks/>
          </p:cNvSpPr>
          <p:nvPr/>
        </p:nvSpPr>
        <p:spPr>
          <a:xfrm>
            <a:off x="1329083" y="3376027"/>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Teknik?</a:t>
            </a:r>
          </a:p>
        </p:txBody>
      </p:sp>
      <p:sp>
        <p:nvSpPr>
          <p:cNvPr id="17" name="Undertitel 9">
            <a:extLst>
              <a:ext uri="{FF2B5EF4-FFF2-40B4-BE49-F238E27FC236}">
                <a16:creationId xmlns:a16="http://schemas.microsoft.com/office/drawing/2014/main" id="{4F6BC899-9897-1188-E85F-C34086DD412E}"/>
              </a:ext>
            </a:extLst>
          </p:cNvPr>
          <p:cNvSpPr txBox="1">
            <a:spLocks/>
          </p:cNvSpPr>
          <p:nvPr/>
        </p:nvSpPr>
        <p:spPr>
          <a:xfrm>
            <a:off x="1171440" y="4483769"/>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Sundhed?</a:t>
            </a:r>
          </a:p>
        </p:txBody>
      </p:sp>
      <p:sp>
        <p:nvSpPr>
          <p:cNvPr id="18" name="Undertitel 9">
            <a:extLst>
              <a:ext uri="{FF2B5EF4-FFF2-40B4-BE49-F238E27FC236}">
                <a16:creationId xmlns:a16="http://schemas.microsoft.com/office/drawing/2014/main" id="{1FB3B243-61D6-E541-E8F5-689FF7B38AE1}"/>
              </a:ext>
            </a:extLst>
          </p:cNvPr>
          <p:cNvSpPr txBox="1">
            <a:spLocks/>
          </p:cNvSpPr>
          <p:nvPr/>
        </p:nvSpPr>
        <p:spPr>
          <a:xfrm>
            <a:off x="2277657" y="5300085"/>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Sprog?</a:t>
            </a:r>
          </a:p>
        </p:txBody>
      </p:sp>
      <p:sp>
        <p:nvSpPr>
          <p:cNvPr id="19" name="Undertitel 9">
            <a:extLst>
              <a:ext uri="{FF2B5EF4-FFF2-40B4-BE49-F238E27FC236}">
                <a16:creationId xmlns:a16="http://schemas.microsoft.com/office/drawing/2014/main" id="{4A3A4495-4B46-1B8A-A123-B2659C62A016}"/>
              </a:ext>
            </a:extLst>
          </p:cNvPr>
          <p:cNvSpPr txBox="1">
            <a:spLocks/>
          </p:cNvSpPr>
          <p:nvPr/>
        </p:nvSpPr>
        <p:spPr>
          <a:xfrm>
            <a:off x="7888423" y="2158189"/>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Business?</a:t>
            </a:r>
          </a:p>
        </p:txBody>
      </p:sp>
      <p:sp>
        <p:nvSpPr>
          <p:cNvPr id="20" name="Undertitel 9">
            <a:extLst>
              <a:ext uri="{FF2B5EF4-FFF2-40B4-BE49-F238E27FC236}">
                <a16:creationId xmlns:a16="http://schemas.microsoft.com/office/drawing/2014/main" id="{6EFA547B-68B2-7894-93DF-0CEDA594CE79}"/>
              </a:ext>
            </a:extLst>
          </p:cNvPr>
          <p:cNvSpPr txBox="1">
            <a:spLocks/>
          </p:cNvSpPr>
          <p:nvPr/>
        </p:nvSpPr>
        <p:spPr>
          <a:xfrm>
            <a:off x="3291264" y="1538573"/>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Pædagogik?</a:t>
            </a:r>
          </a:p>
        </p:txBody>
      </p:sp>
      <p:sp>
        <p:nvSpPr>
          <p:cNvPr id="21" name="Undertitel 9">
            <a:extLst>
              <a:ext uri="{FF2B5EF4-FFF2-40B4-BE49-F238E27FC236}">
                <a16:creationId xmlns:a16="http://schemas.microsoft.com/office/drawing/2014/main" id="{1EB9402E-1851-C74E-9A3D-CD4252900064}"/>
              </a:ext>
            </a:extLst>
          </p:cNvPr>
          <p:cNvSpPr txBox="1">
            <a:spLocks/>
          </p:cNvSpPr>
          <p:nvPr/>
        </p:nvSpPr>
        <p:spPr>
          <a:xfrm>
            <a:off x="6019799" y="1427215"/>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Samfund?</a:t>
            </a:r>
          </a:p>
        </p:txBody>
      </p:sp>
      <p:sp>
        <p:nvSpPr>
          <p:cNvPr id="22" name="Undertitel 9">
            <a:extLst>
              <a:ext uri="{FF2B5EF4-FFF2-40B4-BE49-F238E27FC236}">
                <a16:creationId xmlns:a16="http://schemas.microsoft.com/office/drawing/2014/main" id="{7B539810-9442-80D5-C00A-A71A1AADFA7F}"/>
              </a:ext>
            </a:extLst>
          </p:cNvPr>
          <p:cNvSpPr txBox="1">
            <a:spLocks/>
          </p:cNvSpPr>
          <p:nvPr/>
        </p:nvSpPr>
        <p:spPr>
          <a:xfrm>
            <a:off x="4637644" y="6182175"/>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a:t>
            </a:r>
          </a:p>
        </p:txBody>
      </p:sp>
      <p:sp>
        <p:nvSpPr>
          <p:cNvPr id="23" name="Undertitel 9">
            <a:extLst>
              <a:ext uri="{FF2B5EF4-FFF2-40B4-BE49-F238E27FC236}">
                <a16:creationId xmlns:a16="http://schemas.microsoft.com/office/drawing/2014/main" id="{C50B0676-2F78-CC86-B8B6-FFB355F9E9E7}"/>
              </a:ext>
            </a:extLst>
          </p:cNvPr>
          <p:cNvSpPr txBox="1">
            <a:spLocks/>
          </p:cNvSpPr>
          <p:nvPr/>
        </p:nvSpPr>
        <p:spPr>
          <a:xfrm>
            <a:off x="7888423" y="3395525"/>
            <a:ext cx="2562240" cy="66484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Psykologi?</a:t>
            </a:r>
          </a:p>
        </p:txBody>
      </p:sp>
      <p:sp>
        <p:nvSpPr>
          <p:cNvPr id="24" name="Undertitel 9">
            <a:extLst>
              <a:ext uri="{FF2B5EF4-FFF2-40B4-BE49-F238E27FC236}">
                <a16:creationId xmlns:a16="http://schemas.microsoft.com/office/drawing/2014/main" id="{CFF37C50-6717-2026-6C90-C440DEFABFE0}"/>
              </a:ext>
            </a:extLst>
          </p:cNvPr>
          <p:cNvSpPr txBox="1">
            <a:spLocks/>
          </p:cNvSpPr>
          <p:nvPr/>
        </p:nvSpPr>
        <p:spPr>
          <a:xfrm>
            <a:off x="7916749" y="5652011"/>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Programmering?</a:t>
            </a:r>
          </a:p>
        </p:txBody>
      </p:sp>
      <p:sp>
        <p:nvSpPr>
          <p:cNvPr id="25" name="Undertitel 9">
            <a:extLst>
              <a:ext uri="{FF2B5EF4-FFF2-40B4-BE49-F238E27FC236}">
                <a16:creationId xmlns:a16="http://schemas.microsoft.com/office/drawing/2014/main" id="{112B7FE7-5832-6CDB-8578-7AEE19643D55}"/>
              </a:ext>
            </a:extLst>
          </p:cNvPr>
          <p:cNvSpPr txBox="1">
            <a:spLocks/>
          </p:cNvSpPr>
          <p:nvPr/>
        </p:nvSpPr>
        <p:spPr>
          <a:xfrm>
            <a:off x="8514848" y="4530546"/>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Ledelse?</a:t>
            </a:r>
          </a:p>
        </p:txBody>
      </p:sp>
      <p:sp>
        <p:nvSpPr>
          <p:cNvPr id="26" name="Undertitel 9">
            <a:extLst>
              <a:ext uri="{FF2B5EF4-FFF2-40B4-BE49-F238E27FC236}">
                <a16:creationId xmlns:a16="http://schemas.microsoft.com/office/drawing/2014/main" id="{59D9434C-613F-EFC6-C922-13162F41A088}"/>
              </a:ext>
            </a:extLst>
          </p:cNvPr>
          <p:cNvSpPr txBox="1">
            <a:spLocks/>
          </p:cNvSpPr>
          <p:nvPr/>
        </p:nvSpPr>
        <p:spPr>
          <a:xfrm>
            <a:off x="3188974" y="6087443"/>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IT?</a:t>
            </a:r>
          </a:p>
        </p:txBody>
      </p:sp>
    </p:spTree>
    <p:extLst>
      <p:ext uri="{BB962C8B-B14F-4D97-AF65-F5344CB8AC3E}">
        <p14:creationId xmlns:p14="http://schemas.microsoft.com/office/powerpoint/2010/main" val="1436154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9" descr="Et billede, der indeholder person, tøj, indendørs, bærbar">
            <a:extLst>
              <a:ext uri="{FF2B5EF4-FFF2-40B4-BE49-F238E27FC236}">
                <a16:creationId xmlns:a16="http://schemas.microsoft.com/office/drawing/2014/main" id="{E9804387-5ECD-FC6D-2242-A6C4A649F55B}"/>
              </a:ext>
            </a:extLst>
          </p:cNvPr>
          <p:cNvPicPr>
            <a:picLocks noChangeAspect="1"/>
          </p:cNvPicPr>
          <p:nvPr/>
        </p:nvPicPr>
        <p:blipFill>
          <a:blip r:embed="rId3">
            <a:duotone>
              <a:srgbClr val="78B4DC">
                <a:shade val="45000"/>
                <a:satMod val="135000"/>
              </a:srgbClr>
              <a:prstClr val="white"/>
            </a:duotone>
          </a:blip>
          <a:srcRect t="12500" b="12500"/>
          <a:stretch>
            <a:fillRect/>
          </a:stretch>
        </p:blipFill>
        <p:spPr>
          <a:xfrm>
            <a:off x="1" y="0"/>
            <a:ext cx="12192000" cy="6858000"/>
          </a:xfrm>
          <a:prstGeom prst="rect">
            <a:avLst/>
          </a:prstGeom>
          <a:solidFill>
            <a:sysClr val="window" lastClr="FFFFFF"/>
          </a:solidFill>
        </p:spPr>
      </p:pic>
      <p:sp>
        <p:nvSpPr>
          <p:cNvPr id="12" name="Rektangel 11">
            <a:extLst>
              <a:ext uri="{FF2B5EF4-FFF2-40B4-BE49-F238E27FC236}">
                <a16:creationId xmlns:a16="http://schemas.microsoft.com/office/drawing/2014/main" id="{3FE1BF7D-45E1-3477-4BE1-64F084039566}"/>
              </a:ext>
            </a:extLst>
          </p:cNvPr>
          <p:cNvSpPr/>
          <p:nvPr/>
        </p:nvSpPr>
        <p:spPr>
          <a:xfrm>
            <a:off x="3176"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a-DK" sz="3200" b="1" dirty="0">
              <a:solidFill>
                <a:schemeClr val="tx1"/>
              </a:solidFill>
              <a:latin typeface="Montserrat"/>
            </a:endParaRPr>
          </a:p>
        </p:txBody>
      </p:sp>
      <p:pic>
        <p:nvPicPr>
          <p:cNvPr id="8" name="Billede 7">
            <a:extLst>
              <a:ext uri="{FF2B5EF4-FFF2-40B4-BE49-F238E27FC236}">
                <a16:creationId xmlns:a16="http://schemas.microsoft.com/office/drawing/2014/main" id="{30480770-682C-4400-B481-1C7443AC9ACC}"/>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13" name="Titel 8">
            <a:extLst>
              <a:ext uri="{FF2B5EF4-FFF2-40B4-BE49-F238E27FC236}">
                <a16:creationId xmlns:a16="http://schemas.microsoft.com/office/drawing/2014/main" id="{DF571984-4CB8-0D21-074F-E96EB775C38E}"/>
              </a:ext>
            </a:extLst>
          </p:cNvPr>
          <p:cNvSpPr txBox="1">
            <a:spLocks/>
          </p:cNvSpPr>
          <p:nvPr/>
        </p:nvSpPr>
        <p:spPr>
          <a:xfrm>
            <a:off x="838200" y="383693"/>
            <a:ext cx="1003546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3200" b="1" dirty="0">
                <a:latin typeface="VIA Type Office Black" panose="02000503000000020004" pitchFamily="2" charset="0"/>
              </a:rPr>
              <a:t>Hvilken studieform passer mig bedst?</a:t>
            </a:r>
          </a:p>
        </p:txBody>
      </p:sp>
      <p:pic>
        <p:nvPicPr>
          <p:cNvPr id="5124" name="Picture 4" descr="idea brain icon on transparent background 17784935 PNG">
            <a:extLst>
              <a:ext uri="{FF2B5EF4-FFF2-40B4-BE49-F238E27FC236}">
                <a16:creationId xmlns:a16="http://schemas.microsoft.com/office/drawing/2014/main" id="{9ABF7BE1-A527-3405-426A-F31213F96F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7473" y="2525289"/>
            <a:ext cx="4938679" cy="3292452"/>
          </a:xfrm>
          <a:prstGeom prst="rect">
            <a:avLst/>
          </a:prstGeom>
          <a:noFill/>
          <a:extLst>
            <a:ext uri="{909E8E84-426E-40DD-AFC4-6F175D3DCCD1}">
              <a14:hiddenFill xmlns:a14="http://schemas.microsoft.com/office/drawing/2010/main">
                <a:solidFill>
                  <a:srgbClr val="FFFFFF"/>
                </a:solidFill>
              </a14:hiddenFill>
            </a:ext>
          </a:extLst>
        </p:spPr>
      </p:pic>
      <p:sp>
        <p:nvSpPr>
          <p:cNvPr id="2" name="Undertitel 9">
            <a:extLst>
              <a:ext uri="{FF2B5EF4-FFF2-40B4-BE49-F238E27FC236}">
                <a16:creationId xmlns:a16="http://schemas.microsoft.com/office/drawing/2014/main" id="{DFD89AD9-09A2-58D7-6EB0-12EFF11E045B}"/>
              </a:ext>
            </a:extLst>
          </p:cNvPr>
          <p:cNvSpPr>
            <a:spLocks noGrp="1"/>
          </p:cNvSpPr>
          <p:nvPr>
            <p:ph type="subTitle" idx="1"/>
          </p:nvPr>
        </p:nvSpPr>
        <p:spPr>
          <a:xfrm>
            <a:off x="1088824" y="1847913"/>
            <a:ext cx="3099932" cy="1213995"/>
          </a:xfrm>
        </p:spPr>
        <p:txBody>
          <a:bodyPr>
            <a:noAutofit/>
          </a:bodyPr>
          <a:lstStyle/>
          <a:p>
            <a:r>
              <a:rPr lang="da-DK" sz="2000" dirty="0">
                <a:latin typeface="VIA Type Office Black" panose="02000503000000020004" pitchFamily="2" charset="0"/>
              </a:rPr>
              <a:t>Klasseundervisning?</a:t>
            </a:r>
            <a:br>
              <a:rPr lang="da-DK" sz="2000" dirty="0">
                <a:latin typeface="VIA Type Office Black" panose="02000503000000020004" pitchFamily="2" charset="0"/>
              </a:rPr>
            </a:br>
            <a:r>
              <a:rPr lang="da-DK" sz="1400" dirty="0">
                <a:latin typeface="VIA Type Office" panose="02000503000000020004" pitchFamily="2" charset="0"/>
              </a:rPr>
              <a:t>Undervisning for en mindre gruppe studerende - ligesom i gymnasiet</a:t>
            </a:r>
            <a:endParaRPr lang="da-DK" sz="1600" dirty="0">
              <a:latin typeface="VIA Type Office" panose="02000503000000020004" pitchFamily="2" charset="0"/>
            </a:endParaRPr>
          </a:p>
        </p:txBody>
      </p:sp>
      <p:sp>
        <p:nvSpPr>
          <p:cNvPr id="18" name="Undertitel 9">
            <a:extLst>
              <a:ext uri="{FF2B5EF4-FFF2-40B4-BE49-F238E27FC236}">
                <a16:creationId xmlns:a16="http://schemas.microsoft.com/office/drawing/2014/main" id="{1FB3B243-61D6-E541-E8F5-689FF7B38AE1}"/>
              </a:ext>
            </a:extLst>
          </p:cNvPr>
          <p:cNvSpPr txBox="1">
            <a:spLocks/>
          </p:cNvSpPr>
          <p:nvPr/>
        </p:nvSpPr>
        <p:spPr>
          <a:xfrm>
            <a:off x="1165899" y="4526130"/>
            <a:ext cx="2945783" cy="110178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Selvstudie?</a:t>
            </a:r>
            <a:br>
              <a:rPr lang="da-DK" sz="2000" dirty="0">
                <a:latin typeface="VIA Type Office Black" panose="02000503000000020004" pitchFamily="2" charset="0"/>
              </a:rPr>
            </a:br>
            <a:r>
              <a:rPr lang="da-DK" sz="1400" dirty="0">
                <a:latin typeface="VIA Type Office" panose="02000503000000020004" pitchFamily="2" charset="0"/>
              </a:rPr>
              <a:t>Få undervisningstimer og meget tid, hvor du selv skal læse</a:t>
            </a:r>
          </a:p>
        </p:txBody>
      </p:sp>
      <p:sp>
        <p:nvSpPr>
          <p:cNvPr id="19" name="Undertitel 9">
            <a:extLst>
              <a:ext uri="{FF2B5EF4-FFF2-40B4-BE49-F238E27FC236}">
                <a16:creationId xmlns:a16="http://schemas.microsoft.com/office/drawing/2014/main" id="{4A3A4495-4B46-1B8A-A123-B2659C62A016}"/>
              </a:ext>
            </a:extLst>
          </p:cNvPr>
          <p:cNvSpPr txBox="1">
            <a:spLocks/>
          </p:cNvSpPr>
          <p:nvPr/>
        </p:nvSpPr>
        <p:spPr>
          <a:xfrm>
            <a:off x="8135314" y="1852736"/>
            <a:ext cx="2562240" cy="1225907"/>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Forelæsninger?</a:t>
            </a:r>
            <a:br>
              <a:rPr lang="da-DK" sz="2000" dirty="0">
                <a:latin typeface="VIA Type Office Black" panose="02000503000000020004" pitchFamily="2" charset="0"/>
              </a:rPr>
            </a:br>
            <a:r>
              <a:rPr lang="da-DK" sz="1400" dirty="0">
                <a:latin typeface="VIA Type Office" panose="02000503000000020004" pitchFamily="2" charset="0"/>
              </a:rPr>
              <a:t>Oplæg/undervisning for en større gruppe studerende</a:t>
            </a:r>
          </a:p>
          <a:p>
            <a:endParaRPr lang="da-DK" sz="2000" dirty="0">
              <a:latin typeface="VIA Type Office Black" panose="02000503000000020004" pitchFamily="2" charset="0"/>
            </a:endParaRPr>
          </a:p>
        </p:txBody>
      </p:sp>
      <p:sp>
        <p:nvSpPr>
          <p:cNvPr id="23" name="Undertitel 9">
            <a:extLst>
              <a:ext uri="{FF2B5EF4-FFF2-40B4-BE49-F238E27FC236}">
                <a16:creationId xmlns:a16="http://schemas.microsoft.com/office/drawing/2014/main" id="{C50B0676-2F78-CC86-B8B6-FFB355F9E9E7}"/>
              </a:ext>
            </a:extLst>
          </p:cNvPr>
          <p:cNvSpPr txBox="1">
            <a:spLocks/>
          </p:cNvSpPr>
          <p:nvPr/>
        </p:nvSpPr>
        <p:spPr>
          <a:xfrm>
            <a:off x="8021203" y="4526130"/>
            <a:ext cx="2790463" cy="1440061"/>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Gruppearbejde?</a:t>
            </a:r>
            <a:br>
              <a:rPr lang="da-DK" sz="2000" dirty="0">
                <a:latin typeface="VIA Type Office Black" panose="02000503000000020004" pitchFamily="2" charset="0"/>
              </a:rPr>
            </a:br>
            <a:r>
              <a:rPr lang="da-DK" sz="1400" dirty="0">
                <a:latin typeface="VIA Type Office" panose="02000503000000020004" pitchFamily="2" charset="0"/>
              </a:rPr>
              <a:t>Samarbejde om forskellige opgaver i grupper á </a:t>
            </a:r>
            <a:br>
              <a:rPr lang="da-DK" sz="1400" dirty="0">
                <a:latin typeface="VIA Type Office" panose="02000503000000020004" pitchFamily="2" charset="0"/>
              </a:rPr>
            </a:br>
            <a:r>
              <a:rPr lang="da-DK" sz="1400" dirty="0">
                <a:latin typeface="VIA Type Office" panose="02000503000000020004" pitchFamily="2" charset="0"/>
              </a:rPr>
              <a:t>4-6 personer</a:t>
            </a:r>
          </a:p>
        </p:txBody>
      </p:sp>
    </p:spTree>
    <p:extLst>
      <p:ext uri="{BB962C8B-B14F-4D97-AF65-F5344CB8AC3E}">
        <p14:creationId xmlns:p14="http://schemas.microsoft.com/office/powerpoint/2010/main" val="3644657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9" descr="Et billede, der indeholder person, tøj, indendørs, bærbar">
            <a:extLst>
              <a:ext uri="{FF2B5EF4-FFF2-40B4-BE49-F238E27FC236}">
                <a16:creationId xmlns:a16="http://schemas.microsoft.com/office/drawing/2014/main" id="{E9804387-5ECD-FC6D-2242-A6C4A649F55B}"/>
              </a:ext>
            </a:extLst>
          </p:cNvPr>
          <p:cNvPicPr>
            <a:picLocks noChangeAspect="1"/>
          </p:cNvPicPr>
          <p:nvPr/>
        </p:nvPicPr>
        <p:blipFill>
          <a:blip r:embed="rId3">
            <a:duotone>
              <a:srgbClr val="78B4DC">
                <a:shade val="45000"/>
                <a:satMod val="135000"/>
              </a:srgbClr>
              <a:prstClr val="white"/>
            </a:duotone>
          </a:blip>
          <a:srcRect t="12500" b="12500"/>
          <a:stretch>
            <a:fillRect/>
          </a:stretch>
        </p:blipFill>
        <p:spPr>
          <a:xfrm>
            <a:off x="1" y="0"/>
            <a:ext cx="12192000" cy="6858000"/>
          </a:xfrm>
          <a:prstGeom prst="rect">
            <a:avLst/>
          </a:prstGeom>
          <a:solidFill>
            <a:sysClr val="window" lastClr="FFFFFF"/>
          </a:solidFill>
        </p:spPr>
      </p:pic>
      <p:sp>
        <p:nvSpPr>
          <p:cNvPr id="12" name="Rektangel 11">
            <a:extLst>
              <a:ext uri="{FF2B5EF4-FFF2-40B4-BE49-F238E27FC236}">
                <a16:creationId xmlns:a16="http://schemas.microsoft.com/office/drawing/2014/main" id="{3FE1BF7D-45E1-3477-4BE1-64F084039566}"/>
              </a:ext>
            </a:extLst>
          </p:cNvPr>
          <p:cNvSpPr/>
          <p:nvPr/>
        </p:nvSpPr>
        <p:spPr>
          <a:xfrm>
            <a:off x="3176" y="0"/>
            <a:ext cx="12188825" cy="6858000"/>
          </a:xfrm>
          <a:prstGeom prst="rect">
            <a:avLst/>
          </a:prstGeom>
          <a:solidFill>
            <a:srgbClr val="EFEF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a-DK" sz="3200" b="1" dirty="0">
              <a:solidFill>
                <a:schemeClr val="tx1"/>
              </a:solidFill>
              <a:latin typeface="Montserrat"/>
            </a:endParaRPr>
          </a:p>
        </p:txBody>
      </p:sp>
      <p:pic>
        <p:nvPicPr>
          <p:cNvPr id="8" name="Billede 7">
            <a:extLst>
              <a:ext uri="{FF2B5EF4-FFF2-40B4-BE49-F238E27FC236}">
                <a16:creationId xmlns:a16="http://schemas.microsoft.com/office/drawing/2014/main" id="{30480770-682C-4400-B481-1C7443AC9ACC}"/>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13" name="Titel 8">
            <a:extLst>
              <a:ext uri="{FF2B5EF4-FFF2-40B4-BE49-F238E27FC236}">
                <a16:creationId xmlns:a16="http://schemas.microsoft.com/office/drawing/2014/main" id="{DF571984-4CB8-0D21-074F-E96EB775C38E}"/>
              </a:ext>
            </a:extLst>
          </p:cNvPr>
          <p:cNvSpPr txBox="1">
            <a:spLocks/>
          </p:cNvSpPr>
          <p:nvPr/>
        </p:nvSpPr>
        <p:spPr>
          <a:xfrm>
            <a:off x="838200" y="383693"/>
            <a:ext cx="10035466"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lang="da-DK" sz="3200" b="1" dirty="0">
                <a:latin typeface="VIA Type Office Black" panose="02000503000000020004" pitchFamily="2" charset="0"/>
              </a:rPr>
              <a:t>Hvad er vigtigt for mig ift. mit valg af uddannelse?</a:t>
            </a:r>
          </a:p>
        </p:txBody>
      </p:sp>
      <p:pic>
        <p:nvPicPr>
          <p:cNvPr id="5124" name="Picture 4" descr="idea brain icon on transparent background 17784935 PNG">
            <a:extLst>
              <a:ext uri="{FF2B5EF4-FFF2-40B4-BE49-F238E27FC236}">
                <a16:creationId xmlns:a16="http://schemas.microsoft.com/office/drawing/2014/main" id="{9ABF7BE1-A527-3405-426A-F31213F96F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7473" y="2525289"/>
            <a:ext cx="4938679" cy="3292452"/>
          </a:xfrm>
          <a:prstGeom prst="rect">
            <a:avLst/>
          </a:prstGeom>
          <a:noFill/>
          <a:extLst>
            <a:ext uri="{909E8E84-426E-40DD-AFC4-6F175D3DCCD1}">
              <a14:hiddenFill xmlns:a14="http://schemas.microsoft.com/office/drawing/2010/main">
                <a:solidFill>
                  <a:srgbClr val="FFFFFF"/>
                </a:solidFill>
              </a14:hiddenFill>
            </a:ext>
          </a:extLst>
        </p:spPr>
      </p:pic>
      <p:sp>
        <p:nvSpPr>
          <p:cNvPr id="2" name="Undertitel 9">
            <a:extLst>
              <a:ext uri="{FF2B5EF4-FFF2-40B4-BE49-F238E27FC236}">
                <a16:creationId xmlns:a16="http://schemas.microsoft.com/office/drawing/2014/main" id="{DFD89AD9-09A2-58D7-6EB0-12EFF11E045B}"/>
              </a:ext>
            </a:extLst>
          </p:cNvPr>
          <p:cNvSpPr>
            <a:spLocks noGrp="1"/>
          </p:cNvSpPr>
          <p:nvPr>
            <p:ph type="subTitle" idx="1"/>
          </p:nvPr>
        </p:nvSpPr>
        <p:spPr>
          <a:xfrm>
            <a:off x="1005233" y="2442039"/>
            <a:ext cx="2562240" cy="953616"/>
          </a:xfrm>
        </p:spPr>
        <p:txBody>
          <a:bodyPr>
            <a:noAutofit/>
          </a:bodyPr>
          <a:lstStyle/>
          <a:p>
            <a:r>
              <a:rPr lang="da-DK" sz="2000" dirty="0">
                <a:latin typeface="VIA Type Office Black" panose="02000503000000020004" pitchFamily="2" charset="0"/>
              </a:rPr>
              <a:t>Uddannelsens længde?</a:t>
            </a:r>
          </a:p>
        </p:txBody>
      </p:sp>
      <p:sp>
        <p:nvSpPr>
          <p:cNvPr id="16" name="Undertitel 9">
            <a:extLst>
              <a:ext uri="{FF2B5EF4-FFF2-40B4-BE49-F238E27FC236}">
                <a16:creationId xmlns:a16="http://schemas.microsoft.com/office/drawing/2014/main" id="{A106E68F-F2E2-A752-6FD7-0E5929CC6623}"/>
              </a:ext>
            </a:extLst>
          </p:cNvPr>
          <p:cNvSpPr txBox="1">
            <a:spLocks/>
          </p:cNvSpPr>
          <p:nvPr/>
        </p:nvSpPr>
        <p:spPr>
          <a:xfrm>
            <a:off x="1447265" y="4262213"/>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Studieformen?</a:t>
            </a:r>
          </a:p>
        </p:txBody>
      </p:sp>
      <p:sp>
        <p:nvSpPr>
          <p:cNvPr id="17" name="Undertitel 9">
            <a:extLst>
              <a:ext uri="{FF2B5EF4-FFF2-40B4-BE49-F238E27FC236}">
                <a16:creationId xmlns:a16="http://schemas.microsoft.com/office/drawing/2014/main" id="{4F6BC899-9897-1188-E85F-C34086DD412E}"/>
              </a:ext>
            </a:extLst>
          </p:cNvPr>
          <p:cNvSpPr txBox="1">
            <a:spLocks/>
          </p:cNvSpPr>
          <p:nvPr/>
        </p:nvSpPr>
        <p:spPr>
          <a:xfrm>
            <a:off x="2086973" y="5622831"/>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Geografi?</a:t>
            </a:r>
          </a:p>
        </p:txBody>
      </p:sp>
      <p:sp>
        <p:nvSpPr>
          <p:cNvPr id="18" name="Undertitel 9">
            <a:extLst>
              <a:ext uri="{FF2B5EF4-FFF2-40B4-BE49-F238E27FC236}">
                <a16:creationId xmlns:a16="http://schemas.microsoft.com/office/drawing/2014/main" id="{1FB3B243-61D6-E541-E8F5-689FF7B38AE1}"/>
              </a:ext>
            </a:extLst>
          </p:cNvPr>
          <p:cNvSpPr txBox="1">
            <a:spLocks/>
          </p:cNvSpPr>
          <p:nvPr/>
        </p:nvSpPr>
        <p:spPr>
          <a:xfrm>
            <a:off x="7739780" y="4542695"/>
            <a:ext cx="2562240" cy="8847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Løn efter endt uddannelse?</a:t>
            </a:r>
          </a:p>
        </p:txBody>
      </p:sp>
      <p:sp>
        <p:nvSpPr>
          <p:cNvPr id="19" name="Undertitel 9">
            <a:extLst>
              <a:ext uri="{FF2B5EF4-FFF2-40B4-BE49-F238E27FC236}">
                <a16:creationId xmlns:a16="http://schemas.microsoft.com/office/drawing/2014/main" id="{4A3A4495-4B46-1B8A-A123-B2659C62A016}"/>
              </a:ext>
            </a:extLst>
          </p:cNvPr>
          <p:cNvSpPr txBox="1">
            <a:spLocks/>
          </p:cNvSpPr>
          <p:nvPr/>
        </p:nvSpPr>
        <p:spPr>
          <a:xfrm>
            <a:off x="8064120" y="3115173"/>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Det faglige miljø?</a:t>
            </a:r>
          </a:p>
        </p:txBody>
      </p:sp>
      <p:sp>
        <p:nvSpPr>
          <p:cNvPr id="20" name="Undertitel 9">
            <a:extLst>
              <a:ext uri="{FF2B5EF4-FFF2-40B4-BE49-F238E27FC236}">
                <a16:creationId xmlns:a16="http://schemas.microsoft.com/office/drawing/2014/main" id="{6EFA547B-68B2-7894-93DF-0CEDA594CE79}"/>
              </a:ext>
            </a:extLst>
          </p:cNvPr>
          <p:cNvSpPr txBox="1">
            <a:spLocks/>
          </p:cNvSpPr>
          <p:nvPr/>
        </p:nvSpPr>
        <p:spPr>
          <a:xfrm>
            <a:off x="3428961" y="1624535"/>
            <a:ext cx="256224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Det sociale miljø?</a:t>
            </a:r>
          </a:p>
        </p:txBody>
      </p:sp>
      <p:sp>
        <p:nvSpPr>
          <p:cNvPr id="21" name="Undertitel 9">
            <a:extLst>
              <a:ext uri="{FF2B5EF4-FFF2-40B4-BE49-F238E27FC236}">
                <a16:creationId xmlns:a16="http://schemas.microsoft.com/office/drawing/2014/main" id="{1EB9402E-1851-C74E-9A3D-CD4252900064}"/>
              </a:ext>
            </a:extLst>
          </p:cNvPr>
          <p:cNvSpPr txBox="1">
            <a:spLocks/>
          </p:cNvSpPr>
          <p:nvPr/>
        </p:nvSpPr>
        <p:spPr>
          <a:xfrm>
            <a:off x="6589952" y="1852081"/>
            <a:ext cx="3026230" cy="560964"/>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Karrieremuligheder?</a:t>
            </a:r>
          </a:p>
        </p:txBody>
      </p:sp>
      <p:sp>
        <p:nvSpPr>
          <p:cNvPr id="23" name="Undertitel 9">
            <a:extLst>
              <a:ext uri="{FF2B5EF4-FFF2-40B4-BE49-F238E27FC236}">
                <a16:creationId xmlns:a16="http://schemas.microsoft.com/office/drawing/2014/main" id="{C50B0676-2F78-CC86-B8B6-FFB355F9E9E7}"/>
              </a:ext>
            </a:extLst>
          </p:cNvPr>
          <p:cNvSpPr txBox="1">
            <a:spLocks/>
          </p:cNvSpPr>
          <p:nvPr/>
        </p:nvSpPr>
        <p:spPr>
          <a:xfrm>
            <a:off x="6032589" y="5809461"/>
            <a:ext cx="2562240" cy="66484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accent2"/>
              </a:buClr>
              <a:buFont typeface="Arial" panose="020B0604020202020204" pitchFamily="34" charset="0"/>
              <a:buNone/>
              <a:defRPr sz="2400" b="0" i="0" kern="1200">
                <a:solidFill>
                  <a:schemeClr val="tx1"/>
                </a:solidFill>
                <a:latin typeface="Montserrat Ligh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2000" dirty="0">
                <a:latin typeface="VIA Type Office Black" panose="02000503000000020004" pitchFamily="2" charset="0"/>
              </a:rPr>
              <a:t>…?</a:t>
            </a:r>
          </a:p>
        </p:txBody>
      </p:sp>
    </p:spTree>
    <p:extLst>
      <p:ext uri="{BB962C8B-B14F-4D97-AF65-F5344CB8AC3E}">
        <p14:creationId xmlns:p14="http://schemas.microsoft.com/office/powerpoint/2010/main" val="3880236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indendørs, person, mur, Ansigt">
            <a:extLst>
              <a:ext uri="{FF2B5EF4-FFF2-40B4-BE49-F238E27FC236}">
                <a16:creationId xmlns:a16="http://schemas.microsoft.com/office/drawing/2014/main" id="{D794D413-C7E0-6371-8039-127CFE66A404}"/>
              </a:ext>
            </a:extLst>
          </p:cNvPr>
          <p:cNvPicPr>
            <a:picLocks noChangeAspect="1"/>
          </p:cNvPicPr>
          <p:nvPr/>
        </p:nvPicPr>
        <p:blipFill rotWithShape="1">
          <a:blip r:embed="rId3">
            <a:duotone>
              <a:srgbClr val="78B4DC">
                <a:shade val="45000"/>
                <a:satMod val="135000"/>
              </a:srgbClr>
              <a:prstClr val="white"/>
            </a:duotone>
          </a:blip>
          <a:srcRect t="11475" b="11449"/>
          <a:stretch/>
        </p:blipFill>
        <p:spPr>
          <a:xfrm>
            <a:off x="-16875" y="-1"/>
            <a:ext cx="12188823" cy="6858001"/>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6875" y="0"/>
            <a:ext cx="12279088" cy="6995471"/>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4000" b="1" dirty="0">
              <a:latin typeface="Montserrat"/>
            </a:endParaRPr>
          </a:p>
        </p:txBody>
      </p:sp>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itel 8">
            <a:extLst>
              <a:ext uri="{FF2B5EF4-FFF2-40B4-BE49-F238E27FC236}">
                <a16:creationId xmlns:a16="http://schemas.microsoft.com/office/drawing/2014/main" id="{E6ADC760-B192-F6DE-1E97-5BEB4322AF76}"/>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a-DK" sz="4400" b="1" dirty="0">
                <a:solidFill>
                  <a:srgbClr val="414141"/>
                </a:solidFill>
                <a:latin typeface="VIA Type Office Black" panose="02000503000000020004" pitchFamily="2" charset="0"/>
              </a:rPr>
              <a:t>4</a:t>
            </a: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 </a:t>
            </a:r>
            <a:r>
              <a:rPr lang="da-DK" sz="4400" b="1" dirty="0">
                <a:solidFill>
                  <a:srgbClr val="414141"/>
                </a:solidFill>
                <a:latin typeface="VIA Type Office Black" panose="02000503000000020004" pitchFamily="2" charset="0"/>
              </a:rPr>
              <a:t>Egen forberedelse</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
        <p:nvSpPr>
          <p:cNvPr id="2" name="Tekstfelt 1">
            <a:extLst>
              <a:ext uri="{FF2B5EF4-FFF2-40B4-BE49-F238E27FC236}">
                <a16:creationId xmlns:a16="http://schemas.microsoft.com/office/drawing/2014/main" id="{F65CEBB5-29EE-1307-D68C-089AE08D7BAB}"/>
              </a:ext>
            </a:extLst>
          </p:cNvPr>
          <p:cNvSpPr txBox="1"/>
          <p:nvPr/>
        </p:nvSpPr>
        <p:spPr>
          <a:xfrm>
            <a:off x="1179425" y="3176518"/>
            <a:ext cx="9833150" cy="707886"/>
          </a:xfrm>
          <a:prstGeom prst="rect">
            <a:avLst/>
          </a:prstGeom>
          <a:noFill/>
        </p:spPr>
        <p:txBody>
          <a:bodyPr wrap="square" rtlCol="0">
            <a:spAutoFit/>
          </a:bodyPr>
          <a:lstStyle/>
          <a:p>
            <a:pPr algn="ctr"/>
            <a:r>
              <a:rPr lang="da-DK" sz="4000" b="1" dirty="0">
                <a:latin typeface="Montserrat"/>
                <a:hlinkClick r:id="rId5">
                  <a:extLst>
                    <a:ext uri="{A12FA001-AC4F-418D-AE19-62706E023703}">
                      <ahyp:hlinkClr xmlns:ahyp="http://schemas.microsoft.com/office/drawing/2018/hyperlinkcolor" val="tx"/>
                    </a:ext>
                  </a:extLst>
                </a:hlinkClick>
              </a:rPr>
              <a:t>https://studieinfo.nu/for-elever/</a:t>
            </a:r>
            <a:r>
              <a:rPr lang="en-US" sz="4000" b="1" dirty="0">
                <a:latin typeface="Montserrat"/>
              </a:rPr>
              <a:t> </a:t>
            </a:r>
            <a:endParaRPr lang="da-DK" sz="4000" b="1" dirty="0">
              <a:latin typeface="Montserrat"/>
            </a:endParaRPr>
          </a:p>
        </p:txBody>
      </p:sp>
    </p:spTree>
    <p:extLst>
      <p:ext uri="{BB962C8B-B14F-4D97-AF65-F5344CB8AC3E}">
        <p14:creationId xmlns:p14="http://schemas.microsoft.com/office/powerpoint/2010/main" val="407059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indendørs, person, mur, Ansigt">
            <a:extLst>
              <a:ext uri="{FF2B5EF4-FFF2-40B4-BE49-F238E27FC236}">
                <a16:creationId xmlns:a16="http://schemas.microsoft.com/office/drawing/2014/main" id="{D794D413-C7E0-6371-8039-127CFE66A404}"/>
              </a:ext>
            </a:extLst>
          </p:cNvPr>
          <p:cNvPicPr>
            <a:picLocks noChangeAspect="1"/>
          </p:cNvPicPr>
          <p:nvPr/>
        </p:nvPicPr>
        <p:blipFill rotWithShape="1">
          <a:blip r:embed="rId3">
            <a:duotone>
              <a:srgbClr val="78B4DC">
                <a:shade val="45000"/>
                <a:satMod val="135000"/>
              </a:srgbClr>
              <a:prstClr val="white"/>
            </a:duotone>
          </a:blip>
          <a:srcRect t="11475" b="11449"/>
          <a:stretch/>
        </p:blipFill>
        <p:spPr>
          <a:xfrm>
            <a:off x="-16875" y="-1"/>
            <a:ext cx="12188823" cy="6858001"/>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6875" y="0"/>
            <a:ext cx="12279088" cy="6995471"/>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4000" b="1" dirty="0">
              <a:latin typeface="Montserrat"/>
            </a:endParaRPr>
          </a:p>
        </p:txBody>
      </p:sp>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itel 8">
            <a:extLst>
              <a:ext uri="{FF2B5EF4-FFF2-40B4-BE49-F238E27FC236}">
                <a16:creationId xmlns:a16="http://schemas.microsoft.com/office/drawing/2014/main" id="{E6ADC760-B192-F6DE-1E97-5BEB4322AF76}"/>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5. Efterrefleksion (individuelt)</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Tree>
    <p:extLst>
      <p:ext uri="{BB962C8B-B14F-4D97-AF65-F5344CB8AC3E}">
        <p14:creationId xmlns:p14="http://schemas.microsoft.com/office/powerpoint/2010/main" val="2543059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descr="Et billede, der indeholder person, indendørs, tøj, computer">
            <a:extLst>
              <a:ext uri="{FF2B5EF4-FFF2-40B4-BE49-F238E27FC236}">
                <a16:creationId xmlns:a16="http://schemas.microsoft.com/office/drawing/2014/main" id="{A32DBA30-046C-0795-6C6C-D5D6F71D67C0}"/>
              </a:ext>
            </a:extLst>
          </p:cNvPr>
          <p:cNvPicPr>
            <a:picLocks noChangeAspect="1"/>
          </p:cNvPicPr>
          <p:nvPr/>
        </p:nvPicPr>
        <p:blipFill rotWithShape="1">
          <a:blip r:embed="rId3">
            <a:duotone>
              <a:srgbClr val="78B4DC">
                <a:shade val="45000"/>
                <a:satMod val="135000"/>
              </a:srgbClr>
              <a:prstClr val="white"/>
            </a:duotone>
          </a:blip>
          <a:srcRect l="47809" t="12500" b="12500"/>
          <a:stretch/>
        </p:blipFill>
        <p:spPr>
          <a:xfrm>
            <a:off x="5817996" y="0"/>
            <a:ext cx="6363116" cy="6858000"/>
          </a:xfrm>
          <a:prstGeom prst="rect">
            <a:avLst/>
          </a:prstGeom>
        </p:spPr>
      </p:pic>
      <p:sp>
        <p:nvSpPr>
          <p:cNvPr id="8" name="Titel 8">
            <a:extLst>
              <a:ext uri="{FF2B5EF4-FFF2-40B4-BE49-F238E27FC236}">
                <a16:creationId xmlns:a16="http://schemas.microsoft.com/office/drawing/2014/main" id="{1C754A9F-F180-B8F7-75DE-EA99ECE79F81}"/>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kumimoji="0" lang="da-DK" sz="3600" b="1" i="0" u="none" strike="noStrike" kern="1200" cap="none" spc="0" normalizeH="0" baseline="0" noProof="0" dirty="0" err="1">
                <a:ln>
                  <a:noFill/>
                </a:ln>
                <a:solidFill>
                  <a:srgbClr val="414141"/>
                </a:solidFill>
                <a:effectLst/>
                <a:uLnTx/>
                <a:uFillTx/>
                <a:latin typeface="VIA Type Office Black" panose="02000503000000020004" pitchFamily="2" charset="0"/>
                <a:ea typeface="+mj-ea"/>
                <a:cs typeface="+mj-cs"/>
              </a:rPr>
              <a:t>Free-listing</a:t>
            </a:r>
            <a:endParaRPr lang="da-DK" sz="4800" b="1" dirty="0">
              <a:latin typeface="VIA Type Office Black" panose="02000503000000020004" pitchFamily="2" charset="0"/>
            </a:endParaRPr>
          </a:p>
        </p:txBody>
      </p:sp>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3" name="Tekstfelt 2">
            <a:extLst>
              <a:ext uri="{FF2B5EF4-FFF2-40B4-BE49-F238E27FC236}">
                <a16:creationId xmlns:a16="http://schemas.microsoft.com/office/drawing/2014/main" id="{7047531F-C9FE-A383-03B8-6DE4FEF6834C}"/>
              </a:ext>
            </a:extLst>
          </p:cNvPr>
          <p:cNvSpPr txBox="1"/>
          <p:nvPr/>
        </p:nvSpPr>
        <p:spPr>
          <a:xfrm>
            <a:off x="772358" y="1618976"/>
            <a:ext cx="4662087" cy="3416320"/>
          </a:xfrm>
          <a:prstGeom prst="rect">
            <a:avLst/>
          </a:prstGeom>
          <a:noFill/>
        </p:spPr>
        <p:txBody>
          <a:bodyPr wrap="square">
            <a:spAutoFit/>
          </a:bodyPr>
          <a:lstStyle/>
          <a:p>
            <a:r>
              <a:rPr lang="da-DK" b="1" dirty="0">
                <a:latin typeface="Montserrat"/>
              </a:rPr>
              <a:t>Notér alt det, som du tager med dig fra StudieInfo.</a:t>
            </a:r>
          </a:p>
          <a:p>
            <a:endParaRPr lang="da-DK" dirty="0">
              <a:latin typeface="Montserrat"/>
            </a:endParaRPr>
          </a:p>
          <a:p>
            <a:endParaRPr lang="da-DK" dirty="0">
              <a:latin typeface="Montserrat"/>
            </a:endParaRPr>
          </a:p>
          <a:p>
            <a:r>
              <a:rPr lang="da-DK" b="1" dirty="0">
                <a:latin typeface="Montserrat"/>
              </a:rPr>
              <a:t>Tænk over følgende:</a:t>
            </a:r>
          </a:p>
          <a:p>
            <a:endParaRPr lang="da-DK" dirty="0">
              <a:latin typeface="Montserrat"/>
            </a:endParaRPr>
          </a:p>
          <a:p>
            <a:r>
              <a:rPr lang="da-DK" dirty="0">
                <a:latin typeface="Montserrat"/>
                <a:sym typeface="Wingdings" panose="05000000000000000000" pitchFamily="2" charset="2"/>
              </a:rPr>
              <a:t> </a:t>
            </a:r>
            <a:r>
              <a:rPr lang="da-DK" dirty="0">
                <a:latin typeface="Montserrat"/>
              </a:rPr>
              <a:t>Hvad kan jeg bruge det til?</a:t>
            </a:r>
          </a:p>
          <a:p>
            <a:endParaRPr lang="da-DK" dirty="0">
              <a:latin typeface="Montserrat"/>
            </a:endParaRPr>
          </a:p>
          <a:p>
            <a:r>
              <a:rPr lang="da-DK" dirty="0">
                <a:latin typeface="Montserrat"/>
                <a:sym typeface="Wingdings" panose="05000000000000000000" pitchFamily="2" charset="2"/>
              </a:rPr>
              <a:t> </a:t>
            </a:r>
            <a:r>
              <a:rPr lang="da-DK" dirty="0">
                <a:latin typeface="Montserrat"/>
              </a:rPr>
              <a:t>Hvad har jeg brug for at undersøge nærmere, næste gang jeg skal søge informationer om de videregående uddannelser?</a:t>
            </a:r>
          </a:p>
        </p:txBody>
      </p:sp>
    </p:spTree>
    <p:extLst>
      <p:ext uri="{BB962C8B-B14F-4D97-AF65-F5344CB8AC3E}">
        <p14:creationId xmlns:p14="http://schemas.microsoft.com/office/powerpoint/2010/main" val="69819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indendørs, person, mur, Ansigt">
            <a:extLst>
              <a:ext uri="{FF2B5EF4-FFF2-40B4-BE49-F238E27FC236}">
                <a16:creationId xmlns:a16="http://schemas.microsoft.com/office/drawing/2014/main" id="{D794D413-C7E0-6371-8039-127CFE66A404}"/>
              </a:ext>
            </a:extLst>
          </p:cNvPr>
          <p:cNvPicPr>
            <a:picLocks noChangeAspect="1"/>
          </p:cNvPicPr>
          <p:nvPr/>
        </p:nvPicPr>
        <p:blipFill rotWithShape="1">
          <a:blip r:embed="rId3">
            <a:duotone>
              <a:srgbClr val="78B4DC">
                <a:shade val="45000"/>
                <a:satMod val="135000"/>
              </a:srgbClr>
              <a:prstClr val="white"/>
            </a:duotone>
          </a:blip>
          <a:srcRect t="11475" b="11449"/>
          <a:stretch/>
        </p:blipFill>
        <p:spPr>
          <a:xfrm>
            <a:off x="-16875" y="-1"/>
            <a:ext cx="12188823" cy="6858001"/>
          </a:xfrm>
          <a:prstGeom prst="rect">
            <a:avLst/>
          </a:prstGeom>
        </p:spPr>
      </p:pic>
      <p:sp>
        <p:nvSpPr>
          <p:cNvPr id="11" name="Rektangel 10">
            <a:extLst>
              <a:ext uri="{FF2B5EF4-FFF2-40B4-BE49-F238E27FC236}">
                <a16:creationId xmlns:a16="http://schemas.microsoft.com/office/drawing/2014/main" id="{1C44DFCC-F0D9-3139-3A26-0AD7D5E52428}"/>
              </a:ext>
            </a:extLst>
          </p:cNvPr>
          <p:cNvSpPr/>
          <p:nvPr/>
        </p:nvSpPr>
        <p:spPr>
          <a:xfrm>
            <a:off x="-16875" y="0"/>
            <a:ext cx="12279088" cy="6995471"/>
          </a:xfrm>
          <a:prstGeom prst="rect">
            <a:avLst/>
          </a:prstGeom>
          <a:solidFill>
            <a:srgbClr val="EFEFEF">
              <a:alpha val="6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4000" b="1" dirty="0">
              <a:latin typeface="Montserrat"/>
            </a:endParaRPr>
          </a:p>
        </p:txBody>
      </p:sp>
      <p:pic>
        <p:nvPicPr>
          <p:cNvPr id="6" name="Billede 5">
            <a:extLst>
              <a:ext uri="{FF2B5EF4-FFF2-40B4-BE49-F238E27FC236}">
                <a16:creationId xmlns:a16="http://schemas.microsoft.com/office/drawing/2014/main" id="{371258F1-69CF-C38A-6F75-408082D9BF6A}"/>
              </a:ext>
            </a:extLst>
          </p:cNvPr>
          <p:cNvPicPr>
            <a:picLocks noChangeAspect="1"/>
          </p:cNvPicPr>
          <p:nvPr/>
        </p:nvPicPr>
        <p:blipFill>
          <a:blip r:embed="rId4"/>
          <a:stretch>
            <a:fillRect/>
          </a:stretch>
        </p:blipFill>
        <p:spPr>
          <a:xfrm>
            <a:off x="10450663" y="281055"/>
            <a:ext cx="1465200" cy="424786"/>
          </a:xfrm>
          <a:prstGeom prst="rect">
            <a:avLst/>
          </a:prstGeom>
        </p:spPr>
      </p:pic>
      <p:sp>
        <p:nvSpPr>
          <p:cNvPr id="4" name="Titel 8">
            <a:extLst>
              <a:ext uri="{FF2B5EF4-FFF2-40B4-BE49-F238E27FC236}">
                <a16:creationId xmlns:a16="http://schemas.microsoft.com/office/drawing/2014/main" id="{E6ADC760-B192-F6DE-1E97-5BEB4322AF76}"/>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44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5. Efterrefleksion (i plenum)</a:t>
            </a:r>
            <a:endParaRPr kumimoji="0" lang="da-DK" sz="48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endParaRPr>
          </a:p>
        </p:txBody>
      </p:sp>
    </p:spTree>
    <p:extLst>
      <p:ext uri="{BB962C8B-B14F-4D97-AF65-F5344CB8AC3E}">
        <p14:creationId xmlns:p14="http://schemas.microsoft.com/office/powerpoint/2010/main" val="3831456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8">
            <a:extLst>
              <a:ext uri="{FF2B5EF4-FFF2-40B4-BE49-F238E27FC236}">
                <a16:creationId xmlns:a16="http://schemas.microsoft.com/office/drawing/2014/main" id="{1C754A9F-F180-B8F7-75DE-EA99ECE79F81}"/>
              </a:ext>
            </a:extLst>
          </p:cNvPr>
          <p:cNvSpPr txBox="1">
            <a:spLocks/>
          </p:cNvSpPr>
          <p:nvPr/>
        </p:nvSpPr>
        <p:spPr>
          <a:xfrm>
            <a:off x="772358" y="383693"/>
            <a:ext cx="10101308" cy="12139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baseline="0">
                <a:solidFill>
                  <a:schemeClr val="tx1"/>
                </a:solidFill>
                <a:latin typeface="Montserrat" pitchFamily="2" charset="77"/>
                <a:ea typeface="+mj-ea"/>
                <a:cs typeface="+mj-cs"/>
              </a:defRPr>
            </a:lvl1pPr>
          </a:lstStyle>
          <a:p>
            <a:r>
              <a:rPr kumimoji="0" lang="da-DK" sz="3600" b="1" i="0" u="none" strike="noStrike" kern="1200" cap="none" spc="0" normalizeH="0" baseline="0" noProof="0" dirty="0">
                <a:ln>
                  <a:noFill/>
                </a:ln>
                <a:solidFill>
                  <a:srgbClr val="414141"/>
                </a:solidFill>
                <a:effectLst/>
                <a:uLnTx/>
                <a:uFillTx/>
                <a:latin typeface="VIA Type Office Black" panose="02000503000000020004" pitchFamily="2" charset="0"/>
                <a:ea typeface="+mj-ea"/>
                <a:cs typeface="+mj-cs"/>
              </a:rPr>
              <a:t>Refleksion i plenum</a:t>
            </a:r>
            <a:endParaRPr lang="da-DK" sz="4800" b="1" dirty="0">
              <a:latin typeface="VIA Type Office Black" panose="02000503000000020004" pitchFamily="2" charset="0"/>
            </a:endParaRPr>
          </a:p>
        </p:txBody>
      </p:sp>
      <p:pic>
        <p:nvPicPr>
          <p:cNvPr id="12" name="Billede 11">
            <a:extLst>
              <a:ext uri="{FF2B5EF4-FFF2-40B4-BE49-F238E27FC236}">
                <a16:creationId xmlns:a16="http://schemas.microsoft.com/office/drawing/2014/main" id="{BF05A10C-7714-85BF-74DD-5EDB43D0BF54}"/>
              </a:ext>
            </a:extLst>
          </p:cNvPr>
          <p:cNvPicPr>
            <a:picLocks noChangeAspect="1"/>
          </p:cNvPicPr>
          <p:nvPr/>
        </p:nvPicPr>
        <p:blipFill>
          <a:blip r:embed="rId3"/>
          <a:stretch>
            <a:fillRect/>
          </a:stretch>
        </p:blipFill>
        <p:spPr>
          <a:xfrm>
            <a:off x="10450663" y="281055"/>
            <a:ext cx="1465200" cy="424786"/>
          </a:xfrm>
          <a:prstGeom prst="rect">
            <a:avLst/>
          </a:prstGeom>
        </p:spPr>
      </p:pic>
      <p:sp>
        <p:nvSpPr>
          <p:cNvPr id="3" name="Tekstfelt 2">
            <a:extLst>
              <a:ext uri="{FF2B5EF4-FFF2-40B4-BE49-F238E27FC236}">
                <a16:creationId xmlns:a16="http://schemas.microsoft.com/office/drawing/2014/main" id="{7047531F-C9FE-A383-03B8-6DE4FEF6834C}"/>
              </a:ext>
            </a:extLst>
          </p:cNvPr>
          <p:cNvSpPr txBox="1"/>
          <p:nvPr/>
        </p:nvSpPr>
        <p:spPr>
          <a:xfrm>
            <a:off x="772358" y="1618976"/>
            <a:ext cx="4852265" cy="3416320"/>
          </a:xfrm>
          <a:prstGeom prst="rect">
            <a:avLst/>
          </a:prstGeom>
          <a:noFill/>
        </p:spPr>
        <p:txBody>
          <a:bodyPr wrap="square">
            <a:spAutoFit/>
          </a:bodyPr>
          <a:lstStyle/>
          <a:p>
            <a:pPr marL="285750" indent="-285750">
              <a:buFont typeface="Wingdings" panose="05000000000000000000" pitchFamily="2" charset="2"/>
              <a:buChar char="à"/>
            </a:pPr>
            <a:r>
              <a:rPr lang="da-DK" dirty="0">
                <a:latin typeface="Montserrat"/>
              </a:rPr>
              <a:t>Hvad tager du med dig fra StudieInfo?</a:t>
            </a:r>
          </a:p>
          <a:p>
            <a:pPr marL="285750" indent="-285750">
              <a:buFont typeface="Wingdings" panose="05000000000000000000" pitchFamily="2" charset="2"/>
              <a:buChar char="à"/>
            </a:pPr>
            <a:endParaRPr lang="da-DK" dirty="0">
              <a:latin typeface="Montserrat"/>
            </a:endParaRPr>
          </a:p>
          <a:p>
            <a:pPr marL="285750" indent="-285750">
              <a:buFont typeface="Wingdings" panose="05000000000000000000" pitchFamily="2" charset="2"/>
              <a:buChar char="à"/>
            </a:pPr>
            <a:r>
              <a:rPr lang="da-DK" dirty="0">
                <a:latin typeface="Montserrat"/>
              </a:rPr>
              <a:t>Er du blevet </a:t>
            </a:r>
            <a:r>
              <a:rPr lang="da-DK" dirty="0" err="1">
                <a:latin typeface="Montserrat"/>
              </a:rPr>
              <a:t>be</a:t>
            </a:r>
            <a:r>
              <a:rPr lang="da-DK" dirty="0">
                <a:latin typeface="Montserrat"/>
              </a:rPr>
              <a:t>- eller afkræftet i nogle tanker, som du havde før StudieInfo?</a:t>
            </a:r>
          </a:p>
          <a:p>
            <a:pPr marL="285750" indent="-285750">
              <a:buFont typeface="Wingdings" panose="05000000000000000000" pitchFamily="2" charset="2"/>
              <a:buChar char="à"/>
            </a:pPr>
            <a:endParaRPr lang="da-DK" dirty="0">
              <a:latin typeface="Montserrat"/>
            </a:endParaRPr>
          </a:p>
          <a:p>
            <a:pPr marL="285750" indent="-285750">
              <a:buFont typeface="Wingdings" panose="05000000000000000000" pitchFamily="2" charset="2"/>
              <a:buChar char="à"/>
            </a:pPr>
            <a:r>
              <a:rPr lang="da-DK" dirty="0">
                <a:latin typeface="Montserrat"/>
              </a:rPr>
              <a:t>Fik du ny viden?</a:t>
            </a:r>
          </a:p>
          <a:p>
            <a:pPr marL="285750" indent="-285750">
              <a:buFont typeface="Wingdings" panose="05000000000000000000" pitchFamily="2" charset="2"/>
              <a:buChar char="à"/>
            </a:pPr>
            <a:endParaRPr lang="da-DK" dirty="0">
              <a:latin typeface="Montserrat"/>
            </a:endParaRPr>
          </a:p>
          <a:p>
            <a:pPr marL="285750" indent="-285750">
              <a:buFont typeface="Wingdings" panose="05000000000000000000" pitchFamily="2" charset="2"/>
              <a:buChar char="à"/>
            </a:pPr>
            <a:r>
              <a:rPr lang="da-DK" dirty="0">
                <a:latin typeface="Montserrat"/>
              </a:rPr>
              <a:t>Ved du, hvor du kan søge flere informationer eller møde de videregående uddannelser fremover?</a:t>
            </a:r>
          </a:p>
          <a:p>
            <a:pPr marL="285750" indent="-285750">
              <a:buFont typeface="Wingdings" panose="05000000000000000000" pitchFamily="2" charset="2"/>
              <a:buChar char="à"/>
            </a:pPr>
            <a:endParaRPr lang="da-DK" dirty="0">
              <a:latin typeface="Montserrat"/>
            </a:endParaRPr>
          </a:p>
        </p:txBody>
      </p:sp>
      <p:pic>
        <p:nvPicPr>
          <p:cNvPr id="2" name="Billede 1" descr="Et billede, der indeholder indendørs, person, mur, Ansigt">
            <a:extLst>
              <a:ext uri="{FF2B5EF4-FFF2-40B4-BE49-F238E27FC236}">
                <a16:creationId xmlns:a16="http://schemas.microsoft.com/office/drawing/2014/main" id="{2DF99C19-F7BD-698E-B612-031B780E0EFC}"/>
              </a:ext>
            </a:extLst>
          </p:cNvPr>
          <p:cNvPicPr>
            <a:picLocks noChangeAspect="1"/>
          </p:cNvPicPr>
          <p:nvPr/>
        </p:nvPicPr>
        <p:blipFill rotWithShape="1">
          <a:blip r:embed="rId4">
            <a:duotone>
              <a:srgbClr val="78B4DC">
                <a:shade val="45000"/>
                <a:satMod val="135000"/>
              </a:srgbClr>
              <a:prstClr val="white"/>
            </a:duotone>
          </a:blip>
          <a:srcRect l="1934" t="21441" r="54519" b="11449"/>
          <a:stretch/>
        </p:blipFill>
        <p:spPr>
          <a:xfrm>
            <a:off x="6096000" y="0"/>
            <a:ext cx="6096000" cy="6858001"/>
          </a:xfrm>
          <a:prstGeom prst="rect">
            <a:avLst/>
          </a:prstGeom>
        </p:spPr>
      </p:pic>
    </p:spTree>
    <p:extLst>
      <p:ext uri="{BB962C8B-B14F-4D97-AF65-F5344CB8AC3E}">
        <p14:creationId xmlns:p14="http://schemas.microsoft.com/office/powerpoint/2010/main" val="3156411520"/>
      </p:ext>
    </p:extLst>
  </p:cSld>
  <p:clrMapOvr>
    <a:masterClrMapping/>
  </p:clrMapOvr>
</p:sld>
</file>

<file path=ppt/theme/theme1.xml><?xml version="1.0" encoding="utf-8"?>
<a:theme xmlns:a="http://schemas.openxmlformats.org/drawingml/2006/main" name="Office-tema">
  <a:themeElements>
    <a:clrScheme name="StudeInfo farver">
      <a:dk1>
        <a:srgbClr val="333333"/>
      </a:dk1>
      <a:lt1>
        <a:srgbClr val="FFFFFF"/>
      </a:lt1>
      <a:dk2>
        <a:srgbClr val="333333"/>
      </a:dk2>
      <a:lt2>
        <a:srgbClr val="818081"/>
      </a:lt2>
      <a:accent1>
        <a:srgbClr val="618F9C"/>
      </a:accent1>
      <a:accent2>
        <a:srgbClr val="D8BB69"/>
      </a:accent2>
      <a:accent3>
        <a:srgbClr val="EEE6C0"/>
      </a:accent3>
      <a:accent4>
        <a:srgbClr val="333333"/>
      </a:accent4>
      <a:accent5>
        <a:srgbClr val="FEFFFF"/>
      </a:accent5>
      <a:accent6>
        <a:srgbClr val="FEFFFF"/>
      </a:accent6>
      <a:hlink>
        <a:srgbClr val="618F9C"/>
      </a:hlink>
      <a:folHlink>
        <a:srgbClr val="618F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udieInfo-skabelon" id="{08B8583A-7382-DD44-8F14-A530DD2C633F}" vid="{B603A689-ADB9-9747-8470-A87B2506E71F}"/>
    </a:ext>
  </a:extLst>
</a:theme>
</file>

<file path=ppt/theme/theme2.xml><?xml version="1.0" encoding="utf-8"?>
<a:theme xmlns:a="http://schemas.openxmlformats.org/drawingml/2006/main" name="VIA University College PowerPoint template">
  <a:themeElements>
    <a:clrScheme name="VIA University College">
      <a:dk1>
        <a:srgbClr val="414141"/>
      </a:dk1>
      <a:lt1>
        <a:sysClr val="window" lastClr="FFFFFF"/>
      </a:lt1>
      <a:dk2>
        <a:srgbClr val="8CC35A"/>
      </a:dk2>
      <a:lt2>
        <a:srgbClr val="AFAFAF"/>
      </a:lt2>
      <a:accent1>
        <a:srgbClr val="FFBE50"/>
      </a:accent1>
      <a:accent2>
        <a:srgbClr val="FF9164"/>
      </a:accent2>
      <a:accent3>
        <a:srgbClr val="FF7369"/>
      </a:accent3>
      <a:accent4>
        <a:srgbClr val="A0A0DC"/>
      </a:accent4>
      <a:accent5>
        <a:srgbClr val="78B4DC"/>
      </a:accent5>
      <a:accent6>
        <a:srgbClr val="32C8AA"/>
      </a:accent6>
      <a:hlink>
        <a:srgbClr val="0000FF"/>
      </a:hlink>
      <a:folHlink>
        <a:srgbClr val="800080"/>
      </a:folHlink>
    </a:clrScheme>
    <a:fontScheme name="VIA University College">
      <a:majorFont>
        <a:latin typeface="VIA Type Office"/>
        <a:ea typeface=""/>
        <a:cs typeface=""/>
      </a:majorFont>
      <a:minorFont>
        <a:latin typeface="VIA Type Offi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marL="0" indent="0" algn="l" defTabSz="914400" rtl="0" eaLnBrk="1" latinLnBrk="0" hangingPunct="1">
          <a:lnSpc>
            <a:spcPct val="100000"/>
          </a:lnSpc>
          <a:spcBef>
            <a:spcPts val="600"/>
          </a:spcBef>
          <a:buFont typeface="VIA Type Office" panose="02000503000000020004" pitchFamily="2" charset="0"/>
          <a:buNone/>
          <a:defRPr sz="1600" kern="1200" spc="-100" baseline="0" noProof="0" dirty="0" err="1" smtClean="0">
            <a:solidFill>
              <a:schemeClr val="tx1"/>
            </a:solidFill>
            <a:latin typeface="+mn-lt"/>
            <a:ea typeface="+mn-ea"/>
            <a:cs typeface="+mn-cs"/>
          </a:defRPr>
        </a:defPPr>
      </a:lstStyle>
    </a:txDef>
  </a:objectDefaults>
  <a:extraClrSchemeLst/>
  <a:extLst>
    <a:ext uri="{05A4C25C-085E-4340-85A3-A5531E510DB2}">
      <thm15:themeFamily xmlns:thm15="http://schemas.microsoft.com/office/thememl/2012/main" name="forside-skabelon" id="{7E4E817F-922B-C647-8C56-E44BA6B8384B}" vid="{CB9FD712-2D6D-EA48-86F1-9B0524E4921B}"/>
    </a:ext>
  </a:extLst>
</a:theme>
</file>

<file path=ppt/theme/theme3.xml><?xml version="1.0" encoding="utf-8"?>
<a:theme xmlns:a="http://schemas.openxmlformats.org/drawingml/2006/main" name="1_Office-tema">
  <a:themeElements>
    <a:clrScheme name="StudeInfo farver">
      <a:dk1>
        <a:srgbClr val="333333"/>
      </a:dk1>
      <a:lt1>
        <a:srgbClr val="FFFFFF"/>
      </a:lt1>
      <a:dk2>
        <a:srgbClr val="333333"/>
      </a:dk2>
      <a:lt2>
        <a:srgbClr val="818081"/>
      </a:lt2>
      <a:accent1>
        <a:srgbClr val="618F9C"/>
      </a:accent1>
      <a:accent2>
        <a:srgbClr val="D8BB69"/>
      </a:accent2>
      <a:accent3>
        <a:srgbClr val="EEE6C0"/>
      </a:accent3>
      <a:accent4>
        <a:srgbClr val="333333"/>
      </a:accent4>
      <a:accent5>
        <a:srgbClr val="FEFFFF"/>
      </a:accent5>
      <a:accent6>
        <a:srgbClr val="FEFFFF"/>
      </a:accent6>
      <a:hlink>
        <a:srgbClr val="618F9C"/>
      </a:hlink>
      <a:folHlink>
        <a:srgbClr val="618F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udieInfo-skabelon" id="{73E7C927-8747-154A-8B63-C246C371803C}" vid="{55CED8E1-CDAF-5E4E-B06B-25233D44FD1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StudieInfo-skabelon</Template>
  <TotalTime>2428</TotalTime>
  <Words>1836</Words>
  <Application>Microsoft Office PowerPoint</Application>
  <PresentationFormat>Widescreen</PresentationFormat>
  <Paragraphs>224</Paragraphs>
  <Slides>27</Slides>
  <Notes>27</Notes>
  <HiddenSlides>0</HiddenSlides>
  <MMClips>0</MMClips>
  <ScaleCrop>false</ScaleCrop>
  <HeadingPairs>
    <vt:vector size="6" baseType="variant">
      <vt:variant>
        <vt:lpstr>Benyttede skrifttyper</vt:lpstr>
      </vt:variant>
      <vt:variant>
        <vt:i4>10</vt:i4>
      </vt:variant>
      <vt:variant>
        <vt:lpstr>Tema</vt:lpstr>
      </vt:variant>
      <vt:variant>
        <vt:i4>3</vt:i4>
      </vt:variant>
      <vt:variant>
        <vt:lpstr>Slidetitler</vt:lpstr>
      </vt:variant>
      <vt:variant>
        <vt:i4>27</vt:i4>
      </vt:variant>
    </vt:vector>
  </HeadingPairs>
  <TitlesOfParts>
    <vt:vector size="40" baseType="lpstr">
      <vt:lpstr>Arial</vt:lpstr>
      <vt:lpstr>Calibri</vt:lpstr>
      <vt:lpstr>Montserrat</vt:lpstr>
      <vt:lpstr>Montserrat Light</vt:lpstr>
      <vt:lpstr>Montserrat Medium</vt:lpstr>
      <vt:lpstr>VIA Type Office</vt:lpstr>
      <vt:lpstr>VIA Type Office </vt:lpstr>
      <vt:lpstr>VIA Type Office Black</vt:lpstr>
      <vt:lpstr>VIA Type Office Light</vt:lpstr>
      <vt:lpstr>Wingdings</vt:lpstr>
      <vt:lpstr>Office-tema</vt:lpstr>
      <vt:lpstr>VIA University College PowerPoint template</vt:lpstr>
      <vt:lpstr>1_Office-tema</vt:lpstr>
      <vt:lpstr>StudieInfo</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God fornøjelse!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VIA University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Marianne Nielsen (MANN) | VIA</dc:creator>
  <cp:lastModifiedBy>Marianne Nielsen (MANN) | VIA</cp:lastModifiedBy>
  <cp:revision>218</cp:revision>
  <dcterms:created xsi:type="dcterms:W3CDTF">2019-03-04T09:59:05Z</dcterms:created>
  <dcterms:modified xsi:type="dcterms:W3CDTF">2024-10-08T11:32:02Z</dcterms:modified>
</cp:coreProperties>
</file>